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559294" cy="10693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4" Type="http://schemas.openxmlformats.org/officeDocument/2006/relationships/viewProps" Target="viewProps.xml"/><Relationship Id="rId13" Type="http://schemas.openxmlformats.org/officeDocument/2006/relationships/tableStyles" Target="tableStyles.xml"/><Relationship Id="rId12" Type="http://schemas.openxmlformats.org/officeDocument/2006/relationships/presProps" Target="presProps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jpe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5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jpeg"/><Relationship Id="rId8" Type="http://schemas.openxmlformats.org/officeDocument/2006/relationships/image" Target="../media/image25.jpe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446531" y="425196"/>
          <a:ext cx="6653529" cy="9704704"/>
        </p:xfrm>
        <a:graphic>
          <a:graphicData uri="http://schemas.openxmlformats.org/drawingml/2006/table">
            <a:tbl>
              <a:tblPr/>
              <a:tblGrid>
                <a:gridCol w="749300"/>
                <a:gridCol w="1275080"/>
                <a:gridCol w="234950"/>
                <a:gridCol w="4394200"/>
              </a:tblGrid>
              <a:tr h="755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800" dirty="0"/>
                    </a:p>
                    <a:p>
                      <a:pPr algn="l" rtl="0" eaLnBrk="0">
                        <a:lnSpc>
                          <a:spcPct val="744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11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13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CORPORATION</a:t>
                      </a:r>
                      <a:endParaRPr lang="Arial" altLang="Arial" sz="1300" dirty="0"/>
                    </a:p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702175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www.txccorp</a:t>
                      </a: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.com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584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771525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SPECIFICATION</a:t>
                      </a:r>
                      <a:r>
                        <a:rPr sz="2500" b="1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2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 APPROVAL</a:t>
                      </a:r>
                      <a:endParaRPr lang="Arial" altLang="Arial" sz="25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50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08000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CUSTOMER</a:t>
                      </a:r>
                      <a:endParaRPr lang="Arial" altLang="Arial" sz="1300" dirty="0"/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13080" algn="l" rtl="0" eaLnBrk="0">
                        <a:lnSpc>
                          <a:spcPts val="1012"/>
                        </a:lnSpc>
                        <a:spcBef>
                          <a:spcPts val="396"/>
                        </a:spcBef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 TYPE</a:t>
                      </a:r>
                      <a:endParaRPr lang="Arial" altLang="Arial" sz="1300" dirty="0"/>
                    </a:p>
                    <a:p>
                      <a:pPr marL="512444" algn="l" rtl="0" eaLnBrk="0">
                        <a:lnSpc>
                          <a:spcPts val="3132"/>
                        </a:lnSpc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NOMINAL</a:t>
                      </a:r>
                      <a:r>
                        <a:rPr sz="13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FREQ.</a:t>
                      </a:r>
                      <a:endParaRPr lang="Arial" altLang="Arial" sz="1300" dirty="0"/>
                    </a:p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03555" algn="l" rtl="0" eaLnBrk="0">
                        <a:lnSpc>
                          <a:spcPct val="84000"/>
                        </a:lnSpc>
                        <a:spcBef>
                          <a:spcPts val="402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13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endParaRPr lang="Arial" altLang="Arial" sz="1300" dirty="0"/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13080" algn="l" rtl="0" eaLnBrk="0">
                        <a:lnSpc>
                          <a:spcPct val="84000"/>
                        </a:lnSpc>
                        <a:spcBef>
                          <a:spcPts val="394"/>
                        </a:spcBef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endParaRPr lang="Arial" altLang="Arial" sz="1300" dirty="0"/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08000" algn="l" rtl="0" eaLnBrk="0">
                        <a:lnSpc>
                          <a:spcPts val="1012"/>
                        </a:lnSpc>
                        <a:spcBef>
                          <a:spcPts val="396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CUSTOMER</a:t>
                      </a:r>
                      <a:r>
                        <a:rPr sz="13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13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endParaRPr lang="Arial" altLang="Arial" sz="1300" dirty="0"/>
                    </a:p>
                    <a:p>
                      <a:pPr marL="513080" algn="l" rtl="0" eaLnBrk="0">
                        <a:lnSpc>
                          <a:spcPts val="3501"/>
                        </a:lnSpc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PM</a:t>
                      </a: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/</a:t>
                      </a: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SALES</a:t>
                      </a:r>
                      <a:endParaRPr lang="Arial" altLang="Arial" sz="13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13080" algn="l" rtl="0" eaLnBrk="0">
                        <a:lnSpc>
                          <a:spcPct val="83000"/>
                        </a:lnSpc>
                        <a:spcBef>
                          <a:spcPts val="397"/>
                        </a:spcBef>
                        <a:tabLst/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DATE</a:t>
                      </a:r>
                      <a:endParaRPr lang="Arial" altLang="Arial" sz="1300" dirty="0"/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08000" algn="l" rtl="0" eaLnBrk="0">
                        <a:lnSpc>
                          <a:spcPct val="84000"/>
                        </a:lnSpc>
                        <a:spcBef>
                          <a:spcPts val="393"/>
                        </a:spcBef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CUSTOMER</a:t>
                      </a:r>
                      <a:endParaRPr lang="Arial" altLang="Arial" sz="1300" dirty="0"/>
                    </a:p>
                    <a:p>
                      <a:pPr marL="508000" algn="l" rtl="0" eaLnBrk="0">
                        <a:lnSpc>
                          <a:spcPct val="84000"/>
                        </a:lnSpc>
                        <a:spcBef>
                          <a:spcPts val="370"/>
                        </a:spcBef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CONFIRMATION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53670" algn="l" rtl="0" eaLnBrk="0">
                        <a:lnSpc>
                          <a:spcPts val="1323"/>
                        </a:lnSpc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53670" algn="l" rtl="0" eaLnBrk="0">
                        <a:lnSpc>
                          <a:spcPts val="1323"/>
                        </a:lnSpc>
                        <a:spcBef>
                          <a:spcPts val="513"/>
                        </a:spcBef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53670" algn="l" rtl="0" eaLnBrk="0">
                        <a:lnSpc>
                          <a:spcPts val="1323"/>
                        </a:lnSpc>
                        <a:spcBef>
                          <a:spcPts val="513"/>
                        </a:spcBef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53670" algn="l" rtl="0" eaLnBrk="0">
                        <a:lnSpc>
                          <a:spcPts val="1323"/>
                        </a:lnSpc>
                        <a:spcBef>
                          <a:spcPts val="513"/>
                        </a:spcBef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53670" algn="l" rtl="0" eaLnBrk="0">
                        <a:lnSpc>
                          <a:spcPts val="1323"/>
                        </a:lnSpc>
                        <a:spcBef>
                          <a:spcPts val="513"/>
                        </a:spcBef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53670" algn="l" rtl="0" eaLnBrk="0">
                        <a:lnSpc>
                          <a:spcPts val="1323"/>
                        </a:lnSpc>
                        <a:spcBef>
                          <a:spcPts val="513"/>
                        </a:spcBef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53670" algn="l" rtl="0" eaLnBrk="0">
                        <a:lnSpc>
                          <a:spcPts val="1323"/>
                        </a:lnSpc>
                        <a:spcBef>
                          <a:spcPts val="513"/>
                        </a:spcBef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53670" algn="l" rtl="0" eaLnBrk="0">
                        <a:lnSpc>
                          <a:spcPts val="1323"/>
                        </a:lnSpc>
                        <a:spcBef>
                          <a:spcPts val="513"/>
                        </a:spcBef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  <a:p>
                      <a:pPr algn="l" rtl="0" eaLnBrk="0">
                        <a:lnSpc>
                          <a:spcPct val="167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53670" algn="l" rtl="0" eaLnBrk="0">
                        <a:lnSpc>
                          <a:spcPts val="132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5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85725" algn="l" rtl="0" eaLnBrk="0">
                        <a:lnSpc>
                          <a:spcPts val="2092"/>
                        </a:lnSpc>
                        <a:tabLst/>
                      </a:pPr>
                      <a:r>
                        <a:rPr sz="1500" kern="0" spc="-50" dirty="0">
                          <a:solidFill>
                            <a:srgbClr val="96969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1500" kern="0" spc="10" dirty="0">
                          <a:solidFill>
                            <a:srgbClr val="96969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</a:t>
                      </a:r>
                      <a:r>
                        <a:rPr sz="1500" kern="0" spc="-50" dirty="0">
                          <a:solidFill>
                            <a:srgbClr val="96969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Arial" altLang="Arial" sz="15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9039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4409440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RoHS Compliant</a:t>
                      </a:r>
                      <a:endParaRPr lang="Arial" altLang="Arial" sz="17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2744724" y="3089147"/>
          <a:ext cx="3887470" cy="1572259"/>
        </p:xfrm>
        <a:graphic>
          <a:graphicData uri="http://schemas.openxmlformats.org/drawingml/2006/table">
            <a:tbl>
              <a:tblPr/>
              <a:tblGrid>
                <a:gridCol w="3887470"/>
              </a:tblGrid>
              <a:tr h="3962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266700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SMD</a:t>
                      </a: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TUNING</a:t>
                      </a:r>
                      <a:r>
                        <a:rPr sz="13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FORK</a:t>
                      </a: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3.2X1.5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800" dirty="0"/>
                    </a:p>
                    <a:p>
                      <a:pPr algn="l" rtl="0" eaLnBrk="0">
                        <a:lnSpc>
                          <a:spcPct val="705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6606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32.768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KHz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26606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25844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2744724" y="5820155"/>
          <a:ext cx="3887470" cy="987425"/>
        </p:xfrm>
        <a:graphic>
          <a:graphicData uri="http://schemas.openxmlformats.org/drawingml/2006/table">
            <a:tbl>
              <a:tblPr/>
              <a:tblGrid>
                <a:gridCol w="3887470"/>
              </a:tblGrid>
              <a:tr h="5911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40640" algn="l" rtl="0" eaLnBrk="0">
                        <a:lnSpc>
                          <a:spcPts val="1601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300" kern="0" spc="20" dirty="0">
                          <a:solidFill>
                            <a:srgbClr val="96969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(Singnature)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857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16839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1500" kern="0" spc="0" dirty="0">
                          <a:solidFill>
                            <a:srgbClr val="96969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Date</a:t>
                      </a:r>
                      <a:endParaRPr lang="Arial" altLang="Arial" sz="1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/>
          <p:nvPr/>
        </p:nvSpPr>
        <p:spPr>
          <a:xfrm>
            <a:off x="694539" y="10517459"/>
            <a:ext cx="4165600" cy="175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81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FMT-DOC024  VER.G       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TXC confidential 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 document</a:t>
            </a:r>
            <a:endParaRPr lang="Arial" altLang="Arial" sz="800" dirty="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6823" y="475488"/>
            <a:ext cx="667512" cy="248411"/>
          </a:xfrm>
          <a:prstGeom prst="rect">
            <a:avLst/>
          </a:prstGeom>
        </p:spPr>
      </p:pic>
      <p:sp>
        <p:nvSpPr>
          <p:cNvPr id="12" name="rect"/>
          <p:cNvSpPr/>
          <p:nvPr/>
        </p:nvSpPr>
        <p:spPr>
          <a:xfrm>
            <a:off x="2744724" y="5430012"/>
            <a:ext cx="3887723" cy="1219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" name="rect"/>
          <p:cNvSpPr/>
          <p:nvPr/>
        </p:nvSpPr>
        <p:spPr>
          <a:xfrm>
            <a:off x="2744724" y="5039867"/>
            <a:ext cx="3887723" cy="1219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446531" y="425196"/>
          <a:ext cx="6653529" cy="9704704"/>
        </p:xfrm>
        <a:graphic>
          <a:graphicData uri="http://schemas.openxmlformats.org/drawingml/2006/table">
            <a:tbl>
              <a:tblPr/>
              <a:tblGrid>
                <a:gridCol w="749300"/>
                <a:gridCol w="1275080"/>
                <a:gridCol w="4629150"/>
              </a:tblGrid>
              <a:tr h="7562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800" dirty="0"/>
                    </a:p>
                    <a:p>
                      <a:pPr algn="l" rtl="0" eaLnBrk="0">
                        <a:lnSpc>
                          <a:spcPct val="744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11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13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CORPORATION</a:t>
                      </a:r>
                      <a:endParaRPr lang="Arial" altLang="Arial" sz="1300" dirty="0"/>
                    </a:p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702175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www.txccorp</a:t>
                      </a:r>
                      <a:r>
                        <a:rPr sz="11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.com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584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76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8453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25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 SPECIFICATION SHE</a:t>
                      </a:r>
                      <a:r>
                        <a:rPr sz="25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ET</a:t>
                      </a:r>
                      <a:endParaRPr lang="Arial" altLang="Arial" sz="25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6169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13080" algn="l" rtl="0" eaLnBrk="0">
                        <a:lnSpc>
                          <a:spcPct val="7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</a:t>
                      </a: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TYPE</a:t>
                      </a:r>
                      <a:r>
                        <a:rPr sz="13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2700" kern="0" spc="80" baseline="-385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SMD</a:t>
                      </a: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TUNING</a:t>
                      </a:r>
                      <a:r>
                        <a:rPr sz="13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FORK</a:t>
                      </a: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3.2X1.5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1706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12444" algn="l" rtl="0" eaLnBrk="0">
                        <a:lnSpc>
                          <a:spcPct val="6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NOMINAL</a:t>
                      </a:r>
                      <a:r>
                        <a:rPr sz="13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FREQ.</a:t>
                      </a:r>
                      <a:endParaRPr lang="Arial" altLang="Arial" sz="1300" dirty="0"/>
                    </a:p>
                    <a:p>
                      <a:pPr marL="503555" algn="l" rtl="0" eaLnBrk="0">
                        <a:lnSpc>
                          <a:spcPts val="3011"/>
                        </a:lnSpc>
                        <a:tabLst/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13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endParaRPr lang="Arial" altLang="Arial" sz="1300" dirty="0"/>
                    </a:p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13080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816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4472304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RoHS Compliant</a:t>
                      </a:r>
                      <a:endParaRPr lang="Arial" altLang="Arial" sz="17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1595627" y="5625084"/>
          <a:ext cx="4126864" cy="1767839"/>
        </p:xfrm>
        <a:graphic>
          <a:graphicData uri="http://schemas.openxmlformats.org/drawingml/2006/table">
            <a:tbl>
              <a:tblPr/>
              <a:tblGrid>
                <a:gridCol w="1377314"/>
                <a:gridCol w="1371600"/>
                <a:gridCol w="1377950"/>
              </a:tblGrid>
              <a:tr h="384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40830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RD</a:t>
                      </a:r>
                      <a:endParaRPr lang="Arial" altLang="Arial" sz="15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555625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QA</a:t>
                      </a:r>
                      <a:endParaRPr lang="Arial" altLang="Arial" sz="15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48450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MFG</a:t>
                      </a:r>
                      <a:endParaRPr lang="Arial" altLang="Arial" sz="15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07009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Simon Wang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61925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James</a:t>
                      </a:r>
                      <a:r>
                        <a:rPr sz="13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Chung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07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843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Shu-Chen</a:t>
                      </a:r>
                      <a:r>
                        <a:rPr sz="13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Ko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364490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2018/6/1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35877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2018/6/1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35877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2018/6/1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2624678" y="3089147"/>
          <a:ext cx="4007484" cy="1182370"/>
        </p:xfrm>
        <a:graphic>
          <a:graphicData uri="http://schemas.openxmlformats.org/drawingml/2006/table">
            <a:tbl>
              <a:tblPr/>
              <a:tblGrid>
                <a:gridCol w="200660"/>
                <a:gridCol w="3806825"/>
              </a:tblGrid>
              <a:tr h="3962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147"/>
                        </a:lnSpc>
                        <a:tabLst/>
                      </a:pPr>
                      <a:endParaRPr lang="Arial" altLang="Arial" sz="100" dirty="0"/>
                    </a:p>
                    <a:p>
                      <a:pPr algn="l" rtl="0" eaLnBrk="0">
                        <a:lnSpc>
                          <a:spcPts val="1323"/>
                        </a:lnSpc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800" dirty="0"/>
                    </a:p>
                    <a:p>
                      <a:pPr algn="l" rtl="0" eaLnBrk="0">
                        <a:lnSpc>
                          <a:spcPct val="709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542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32.768</a:t>
                      </a:r>
                      <a:r>
                        <a:rPr sz="13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KHz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900" dirty="0"/>
                    </a:p>
                    <a:p>
                      <a:pPr algn="l" rtl="0" eaLnBrk="0">
                        <a:lnSpc>
                          <a:spcPct val="7139"/>
                        </a:lnSpc>
                        <a:tabLst/>
                      </a:pPr>
                      <a:endParaRPr lang="Arial" altLang="Arial" sz="100" dirty="0"/>
                    </a:p>
                    <a:p>
                      <a:pPr algn="l" rtl="0" eaLnBrk="0">
                        <a:lnSpc>
                          <a:spcPts val="1323"/>
                        </a:lnSpc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800" dirty="0"/>
                    </a:p>
                    <a:p>
                      <a:pPr algn="l" rtl="0" eaLnBrk="0">
                        <a:lnSpc>
                          <a:spcPct val="705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542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900" dirty="0"/>
                    </a:p>
                    <a:p>
                      <a:pPr algn="l" rtl="0" eaLnBrk="0">
                        <a:lnSpc>
                          <a:spcPct val="8803"/>
                        </a:lnSpc>
                        <a:tabLst/>
                      </a:pPr>
                      <a:endParaRPr lang="Arial" altLang="Arial" sz="100" dirty="0"/>
                    </a:p>
                    <a:p>
                      <a:pPr algn="l" rtl="0" eaLnBrk="0">
                        <a:lnSpc>
                          <a:spcPts val="1323"/>
                        </a:lnSpc>
                        <a:tabLst/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1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17843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</a:t>
                      </a:r>
                      <a:endParaRPr lang="Arial" altLang="Arial" sz="13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02279" y="6068567"/>
            <a:ext cx="1292351" cy="65532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694539" y="10517459"/>
            <a:ext cx="4165600" cy="175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81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FMT-DOC024  VER.G       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TXC confidential 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 document</a:t>
            </a:r>
            <a:endParaRPr lang="Arial" altLang="Arial" sz="800" dirty="0"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84020" y="6103620"/>
            <a:ext cx="1159764" cy="505967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427220" y="6112764"/>
            <a:ext cx="1168908" cy="431291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96823" y="475488"/>
            <a:ext cx="667512" cy="2484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le 32"/>
          <p:cNvGraphicFramePr>
            <a:graphicFrameLocks noGrp="1"/>
          </p:cNvGraphicFramePr>
          <p:nvPr/>
        </p:nvGraphicFramePr>
        <p:xfrm>
          <a:off x="446531" y="425196"/>
          <a:ext cx="6653529" cy="9740900"/>
        </p:xfrm>
        <a:graphic>
          <a:graphicData uri="http://schemas.openxmlformats.org/drawingml/2006/table">
            <a:tbl>
              <a:tblPr/>
              <a:tblGrid>
                <a:gridCol w="719454"/>
                <a:gridCol w="1764664"/>
                <a:gridCol w="4169409"/>
              </a:tblGrid>
              <a:tr h="596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8889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CORPORATION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50" algn="l" rtl="0" eaLnBrk="0">
                        <a:lnSpc>
                          <a:spcPts val="118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4" name="table 34"/>
          <p:cNvGraphicFramePr>
            <a:graphicFrameLocks noGrp="1"/>
          </p:cNvGraphicFramePr>
          <p:nvPr/>
        </p:nvGraphicFramePr>
        <p:xfrm>
          <a:off x="675131" y="1205483"/>
          <a:ext cx="6196329" cy="8695691"/>
        </p:xfrm>
        <a:graphic>
          <a:graphicData uri="http://schemas.openxmlformats.org/drawingml/2006/table">
            <a:tbl>
              <a:tblPr/>
              <a:tblGrid>
                <a:gridCol w="469265"/>
                <a:gridCol w="914400"/>
                <a:gridCol w="2057400"/>
                <a:gridCol w="685800"/>
                <a:gridCol w="1143000"/>
                <a:gridCol w="926464"/>
              </a:tblGrid>
              <a:tr h="4025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145414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900" dirty="0"/>
                    </a:p>
                    <a:p>
                      <a:pPr algn="l" rtl="0" eaLnBrk="0">
                        <a:lnSpc>
                          <a:spcPct val="867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382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Revise</a:t>
                      </a:r>
                      <a:r>
                        <a:rPr sz="900" u="sng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</a:t>
                      </a:r>
                      <a:r>
                        <a:rPr sz="90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598169" algn="l" rtl="0" eaLnBrk="0">
                        <a:lnSpc>
                          <a:spcPct val="140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Revise contents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226059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Date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37401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Ref.No.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260984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Reviser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900" dirty="0"/>
                    </a:p>
                    <a:p>
                      <a:pPr algn="l" rtl="0" eaLnBrk="0">
                        <a:lnSpc>
                          <a:spcPct val="844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287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900" dirty="0"/>
                    </a:p>
                    <a:p>
                      <a:pPr algn="l" rtl="0" eaLnBrk="0">
                        <a:lnSpc>
                          <a:spcPct val="844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719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N/A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33019" algn="l" rtl="0" eaLnBrk="0">
                        <a:lnSpc>
                          <a:spcPts val="1181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Initial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released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121920" algn="l" rtl="0" eaLnBrk="0">
                        <a:lnSpc>
                          <a:spcPct val="8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Aug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61340" algn="l" rtl="0" eaLnBrk="0">
                        <a:lnSpc>
                          <a:spcPts val="4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900" dirty="0"/>
                    </a:p>
                    <a:p>
                      <a:pPr algn="l" rtl="0" eaLnBrk="0">
                        <a:lnSpc>
                          <a:spcPct val="678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910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Alan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Cheng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17780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37719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N/A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2794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 Turn A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10985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Oct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61340" algn="l" rtl="0" eaLnBrk="0">
                        <a:lnSpc>
                          <a:spcPts val="44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algn="l" rtl="0" eaLnBrk="0">
                        <a:lnSpc>
                          <a:spcPct val="747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11760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Xiaoyan Ji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ang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177800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435609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31750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Equivalent Serie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Resistance Change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106679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Jan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31750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EC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-O01-150108-01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111760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Xiaoyan Ji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ang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84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780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400684" algn="l" rtl="0" eaLnBrk="0">
                        <a:lnSpc>
                          <a:spcPct val="8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All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4129" indent="7620" algn="l" rtl="0" eaLnBrk="0">
                        <a:lnSpc>
                          <a:spcPct val="11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change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ref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DCN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-15P030016    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TC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range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Change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from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-40~+105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 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40~+85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3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398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06/01/18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89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5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EC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-O01-180530-01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42239" algn="l" rtl="0" eaLnBrk="0">
                        <a:lnSpc>
                          <a:spcPct val="8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Simon Wang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5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textbox 36"/>
          <p:cNvSpPr/>
          <p:nvPr/>
        </p:nvSpPr>
        <p:spPr>
          <a:xfrm>
            <a:off x="694539" y="10517459"/>
            <a:ext cx="4165600" cy="175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81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FMT-DOC024  VER.G       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TXC confidential 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 document</a:t>
            </a:r>
            <a:endParaRPr lang="Arial" altLang="Arial" sz="800" dirty="0"/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7680" y="573023"/>
            <a:ext cx="669036" cy="2484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table 40"/>
          <p:cNvGraphicFramePr>
            <a:graphicFrameLocks noGrp="1"/>
          </p:cNvGraphicFramePr>
          <p:nvPr/>
        </p:nvGraphicFramePr>
        <p:xfrm>
          <a:off x="446531" y="425195"/>
          <a:ext cx="6653529" cy="9777729"/>
        </p:xfrm>
        <a:graphic>
          <a:graphicData uri="http://schemas.openxmlformats.org/drawingml/2006/table">
            <a:tbl>
              <a:tblPr/>
              <a:tblGrid>
                <a:gridCol w="719454"/>
                <a:gridCol w="1764664"/>
                <a:gridCol w="4169409"/>
              </a:tblGrid>
              <a:tr h="5975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8889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CORPORATION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50" algn="l" rtl="0" eaLnBrk="0">
                        <a:lnSpc>
                          <a:spcPts val="118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80194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21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8882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700" b="1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Spec Sheet</a:t>
                      </a:r>
                      <a:r>
                        <a:rPr sz="1700" b="1" u="sng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700" b="1" u="sng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Contents</a:t>
                      </a:r>
                      <a:endParaRPr lang="Arial" altLang="Arial" sz="17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675131" y="2180843"/>
          <a:ext cx="6196329" cy="5486400"/>
        </p:xfrm>
        <a:graphic>
          <a:graphicData uri="http://schemas.openxmlformats.org/drawingml/2006/table">
            <a:tbl>
              <a:tblPr/>
              <a:tblGrid>
                <a:gridCol w="469265"/>
                <a:gridCol w="5029200"/>
                <a:gridCol w="697865"/>
              </a:tblGrid>
              <a:tr h="7924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29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0335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4925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Content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16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78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7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2669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3655" algn="l" rtl="0" eaLnBrk="0">
                        <a:lnSpc>
                          <a:spcPct val="7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ELECTRICAL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SPECIFICATIONS</a:t>
                      </a:r>
                      <a:endParaRPr lang="Microsoft JhengHei" altLang="Microsoft JhengHei" sz="800" dirty="0"/>
                    </a:p>
                    <a:p>
                      <a:pPr marL="33655" algn="l" rtl="0" eaLnBrk="0">
                        <a:lnSpc>
                          <a:spcPts val="1212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DIMENSIONS</a:t>
                      </a:r>
                      <a:endParaRPr lang="Microsoft JhengHei" altLang="Microsoft JhengHei" sz="8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9844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SUGGESTED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REFLOW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PROFILE&amp;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MANUAL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SOLDER CONDITION</a:t>
                      </a:r>
                      <a:endParaRPr lang="Microsoft JhengHei" altLang="Microsoft JhengHei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2415" algn="l" rtl="0" eaLnBrk="0">
                        <a:lnSpc>
                          <a:spcPct val="8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P.3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4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58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1780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839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655" algn="l" rtl="0" eaLnBrk="0">
                        <a:lnSpc>
                          <a:spcPct val="73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MARKING</a:t>
                      </a:r>
                      <a:endParaRPr lang="Microsoft JhengHei" altLang="Microsoft JhengHei" sz="800" dirty="0"/>
                    </a:p>
                    <a:p>
                      <a:pPr marL="33655" algn="l" rtl="0" eaLnBrk="0">
                        <a:lnSpc>
                          <a:spcPts val="1488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PACKING</a:t>
                      </a:r>
                      <a:endParaRPr lang="Microsoft JhengHei" altLang="Microsoft JhengHei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2415" algn="l" rtl="0" eaLnBrk="0">
                        <a:lnSpc>
                          <a:spcPct val="8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P.4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4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15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1907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08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65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PACKING</a:t>
                      </a:r>
                      <a:endParaRPr lang="Microsoft JhengHei" altLang="Microsoft JhengHei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2415" algn="l" rtl="0" eaLnBrk="0">
                        <a:lnSpc>
                          <a:spcPct val="8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P.5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4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1590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7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9844" algn="l" rtl="0" eaLnBrk="0">
                        <a:lnSpc>
                          <a:spcPct val="73000"/>
                        </a:lnSpc>
                        <a:tabLst/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STRUCTURE ILLUST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RATION</a:t>
                      </a:r>
                      <a:endParaRPr lang="Microsoft JhengHei" altLang="Microsoft JhengHei" sz="800" dirty="0"/>
                    </a:p>
                    <a:p>
                      <a:pPr marL="33019" algn="l" rtl="0" eaLnBrk="0">
                        <a:lnSpc>
                          <a:spcPts val="1535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UNIT WEIGHT</a:t>
                      </a:r>
                      <a:endParaRPr lang="Microsoft JhengHei" altLang="Microsoft JhengHei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2415" algn="l" rtl="0" eaLnBrk="0">
                        <a:lnSpc>
                          <a:spcPct val="8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P.6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4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1907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3655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RELIABILITY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SPECIFICATIONS</a:t>
                      </a:r>
                      <a:endParaRPr lang="Microsoft JhengHei" altLang="Microsoft JhengHei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2415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P.7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4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1907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3655" algn="l" rtl="0" eaLnBrk="0">
                        <a:lnSpc>
                          <a:spcPct val="9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NOTE</a:t>
                      </a:r>
                      <a:endParaRPr lang="Microsoft JhengHei" altLang="Microsoft JhengHei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241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P.8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" name="textbox 44"/>
          <p:cNvSpPr/>
          <p:nvPr/>
        </p:nvSpPr>
        <p:spPr>
          <a:xfrm>
            <a:off x="694539" y="10517459"/>
            <a:ext cx="4165600" cy="175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81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FMT-DOC024  VER.G       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TXC confidential 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 document</a:t>
            </a:r>
            <a:endParaRPr lang="Arial" altLang="Arial" sz="800" dirty="0"/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7680" y="573023"/>
            <a:ext cx="669036" cy="2484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16280" y="5263896"/>
            <a:ext cx="1601724" cy="736091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19371" y="6309360"/>
            <a:ext cx="1702104" cy="877823"/>
          </a:xfrm>
          <a:prstGeom prst="rect">
            <a:avLst/>
          </a:prstGeom>
        </p:spPr>
      </p:pic>
      <p:sp>
        <p:nvSpPr>
          <p:cNvPr id="52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2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64871" y="8452967"/>
            <a:ext cx="1840262" cy="1367341"/>
          </a:xfrm>
          <a:prstGeom prst="rect">
            <a:avLst/>
          </a:prstGeom>
        </p:spPr>
      </p:pic>
      <p:graphicFrame>
        <p:nvGraphicFramePr>
          <p:cNvPr id="66" name="table 66"/>
          <p:cNvGraphicFramePr>
            <a:graphicFrameLocks noGrp="1"/>
          </p:cNvGraphicFramePr>
          <p:nvPr/>
        </p:nvGraphicFramePr>
        <p:xfrm>
          <a:off x="446531" y="425195"/>
          <a:ext cx="6653530" cy="9777730"/>
        </p:xfrm>
        <a:graphic>
          <a:graphicData uri="http://schemas.openxmlformats.org/drawingml/2006/table">
            <a:tbl>
              <a:tblPr/>
              <a:tblGrid>
                <a:gridCol w="609600"/>
                <a:gridCol w="109855"/>
                <a:gridCol w="1209040"/>
                <a:gridCol w="555625"/>
                <a:gridCol w="30480"/>
                <a:gridCol w="488315"/>
                <a:gridCol w="289559"/>
                <a:gridCol w="3361054"/>
              </a:tblGrid>
              <a:tr h="59753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8889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CORPORATION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50" algn="l" rtl="0" eaLnBrk="0">
                        <a:lnSpc>
                          <a:spcPts val="118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1089">
                <a:tc gridSpan="8"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0509" algn="l" rtl="0" eaLnBrk="0">
                        <a:lnSpc>
                          <a:spcPts val="118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50" dirty="0">
                          <a:ln w="2501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9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ELECTRICAL SPECI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FICATIONS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5450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266700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kern="0" spc="20" baseline="4006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1500" b="1" kern="0" spc="0" baseline="347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DIMENSIONS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1300" kern="0" spc="2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1300" kern="0" spc="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UNIT</a:t>
                      </a:r>
                      <a:r>
                        <a:rPr sz="1300" kern="0" spc="2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r>
                        <a:rPr sz="1300" kern="0" spc="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1300" kern="0" spc="1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Arial" altLang="Arial" sz="1300" baseline="-4006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174625" algn="l" rtl="0" eaLnBrk="0">
                        <a:lnSpc>
                          <a:spcPts val="109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5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RECOMMENDED SOLDER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PAD</a:t>
                      </a:r>
                      <a:endParaRPr lang="Arial" altLang="Arial" sz="900" dirty="0"/>
                    </a:p>
                    <a:p>
                      <a:pPr marL="407034" algn="l" rtl="0" eaLnBrk="0">
                        <a:lnSpc>
                          <a:spcPct val="87000"/>
                        </a:lnSpc>
                        <a:spcBef>
                          <a:spcPts val="650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(UNIT:mm)</a:t>
                      </a:r>
                      <a:endParaRPr lang="Arial" altLang="Arial" sz="800" dirty="0"/>
                    </a:p>
                    <a:p>
                      <a:pPr marL="685800" algn="l" rtl="0" eaLnBrk="0">
                        <a:lnSpc>
                          <a:spcPts val="1133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0.65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135504" algn="l" rtl="0" eaLnBrk="0">
                        <a:lnSpc>
                          <a:spcPts val="1188"/>
                        </a:lnSpc>
                        <a:spcBef>
                          <a:spcPts val="281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1.50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0.10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000125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1.70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0.10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1555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9330"/>
                        </a:lnSpc>
                        <a:tabLst/>
                      </a:pPr>
                      <a:endParaRPr lang="Arial" altLang="Arial" sz="100" dirty="0"/>
                    </a:p>
                    <a:p>
                      <a:pPr algn="r" rtl="0" eaLnBrk="0">
                        <a:lnSpc>
                          <a:spcPts val="1188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1.50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0.10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260">
                <a:tc gridSpan="7" rowSpan="2"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77875" algn="l" rtl="0" eaLnBrk="0">
                        <a:lnSpc>
                          <a:spcPts val="118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3.20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0.10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650">
                <a:tc gridSpan="7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3760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89785" algn="l" rtl="0" eaLnBrk="0">
                        <a:lnSpc>
                          <a:spcPts val="1207"/>
                        </a:lnSpc>
                        <a:tabLst>
                          <a:tab pos="2230120" algn="l"/>
                        </a:tabLst>
                      </a:pPr>
                      <a:r>
                        <a:rPr sz="10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endParaRPr lang="Arial" altLang="Arial" sz="1000" dirty="0"/>
                    </a:p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240914" algn="l" rtl="0" eaLnBrk="0">
                        <a:lnSpc>
                          <a:spcPct val="86000"/>
                        </a:lnSpc>
                        <a:spcBef>
                          <a:spcPts val="27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1.8</a:t>
                      </a:r>
                      <a:endParaRPr lang="Arial" altLang="Arial" sz="900" dirty="0"/>
                    </a:p>
                    <a:p>
                      <a:pPr marL="2089785" algn="l" rtl="0" eaLnBrk="0">
                        <a:lnSpc>
                          <a:spcPts val="1207"/>
                        </a:lnSpc>
                        <a:spcBef>
                          <a:spcPts val="1055"/>
                        </a:spcBef>
                        <a:tabLst>
                          <a:tab pos="2230120" algn="l"/>
                        </a:tabLst>
                      </a:pPr>
                      <a:r>
                        <a:rPr sz="10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66675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1.0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1.5            1.0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6964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7779" algn="l" rtl="0" eaLnBrk="0">
                        <a:lnSpc>
                          <a:spcPts val="1188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0.75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0.10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375">
                <a:tc gridSpan="8"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6670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800" kern="0" spc="4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SUGGESTED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REFLOW</a:t>
                      </a:r>
                      <a:r>
                        <a:rPr sz="9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PROFILE                                </a:t>
                      </a:r>
                      <a:r>
                        <a:rPr sz="800" kern="0" spc="4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8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TEMPERATURE V.S</a:t>
                      </a:r>
                      <a:r>
                        <a:rPr sz="9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FREQENCY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CURVE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7990"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94665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time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 200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sec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Max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800" dirty="0"/>
                    </a:p>
                    <a:p>
                      <a:pPr marL="497205" algn="l" rtl="0" eaLnBrk="0">
                        <a:lnSpc>
                          <a:spcPts val="1572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Solder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melting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point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:220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℃</a:t>
                      </a:r>
                      <a:endParaRPr lang="NSimSun" altLang="NSimSun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row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78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300" dirty="0"/>
                    </a:p>
                    <a:p>
                      <a:pPr algn="r" rtl="0" eaLnBrk="0">
                        <a:lnSpc>
                          <a:spcPts val="96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℃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Arial" altLang="Arial" sz="600" dirty="0"/>
                    </a:p>
                    <a:p>
                      <a:pPr marL="424180" algn="l" rtl="0" eaLnBrk="0">
                        <a:lnSpc>
                          <a:spcPct val="82000"/>
                        </a:lnSpc>
                        <a:spcBef>
                          <a:spcPts val="923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260</a:t>
                      </a:r>
                      <a:endParaRPr lang="Arial" altLang="Arial" sz="700" dirty="0"/>
                    </a:p>
                    <a:p>
                      <a:pPr marL="424180" algn="l" rtl="0" eaLnBrk="0">
                        <a:lnSpc>
                          <a:spcPct val="82000"/>
                        </a:lnSpc>
                        <a:spcBef>
                          <a:spcPts val="1363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220</a:t>
                      </a:r>
                      <a:endParaRPr lang="Arial" altLang="Arial" sz="700" dirty="0"/>
                    </a:p>
                    <a:p>
                      <a:pPr marL="417830" algn="l" rtl="0" eaLnBrk="0">
                        <a:lnSpc>
                          <a:spcPct val="82000"/>
                        </a:lnSpc>
                        <a:spcBef>
                          <a:spcPts val="1351"/>
                        </a:spcBef>
                        <a:tabLst/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180</a:t>
                      </a:r>
                      <a:endParaRPr lang="Arial" altLang="Arial" sz="700" dirty="0"/>
                    </a:p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41783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150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700" dirty="0"/>
                    </a:p>
                    <a:p>
                      <a:pPr algn="l" rtl="0" eaLnBrk="0">
                        <a:lnSpc>
                          <a:spcPct val="62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111250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 sec</a:t>
                      </a:r>
                      <a:endParaRPr lang="Arial" altLang="Arial" sz="7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510664" algn="l" rtl="0" eaLnBrk="0">
                        <a:lnSpc>
                          <a:spcPts val="965"/>
                        </a:lnSpc>
                        <a:spcBef>
                          <a:spcPts val="220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Time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(sec)</a:t>
                      </a:r>
                      <a:endParaRPr lang="Arial" altLang="Arial" sz="700" dirty="0"/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2730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sec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8" name="table 68"/>
          <p:cNvGraphicFramePr>
            <a:graphicFrameLocks noGrp="1"/>
          </p:cNvGraphicFramePr>
          <p:nvPr/>
        </p:nvGraphicFramePr>
        <p:xfrm>
          <a:off x="675131" y="1595628"/>
          <a:ext cx="6196329" cy="2950210"/>
        </p:xfrm>
        <a:graphic>
          <a:graphicData uri="http://schemas.openxmlformats.org/drawingml/2006/table">
            <a:tbl>
              <a:tblPr/>
              <a:tblGrid>
                <a:gridCol w="240665"/>
                <a:gridCol w="2057400"/>
                <a:gridCol w="457200"/>
                <a:gridCol w="457200"/>
                <a:gridCol w="457200"/>
                <a:gridCol w="457200"/>
                <a:gridCol w="457200"/>
                <a:gridCol w="1612264"/>
              </a:tblGrid>
              <a:tr h="207644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750569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Parameters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0223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SYM.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40384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Electrical Spec.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66675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Notes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2382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239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TYP.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541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MAX.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429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UNITS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2395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115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Nominal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Frequency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843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24509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32.768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3779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KHz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89940" algn="l" rtl="0" eaLnBrk="0">
                        <a:lnSpc>
                          <a:spcPts val="4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350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750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Frequency To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lerance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86105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30810" algn="l" rtl="0" eaLnBrk="0">
                        <a:lnSpc>
                          <a:spcPct val="71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ppm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6669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℃</a:t>
                      </a:r>
                      <a:endParaRPr lang="NSimSun" altLang="NSimSun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477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11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Driver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Level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145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DL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6002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1462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303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uW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89940" algn="l" rtl="0" eaLnBrk="0">
                        <a:lnSpc>
                          <a:spcPts val="44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160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11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Load Capa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citance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6827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7467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12.5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6529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pF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89940" algn="l" rtl="0" eaLnBrk="0">
                        <a:lnSpc>
                          <a:spcPts val="44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477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7940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Series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Resistance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6210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6039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Kohms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89940" algn="l" rtl="0" eaLnBrk="0">
                        <a:lnSpc>
                          <a:spcPts val="44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477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11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Peak Temperature (Frequ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ency)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5260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5260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6529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83514" algn="l" rtl="0" eaLnBrk="0">
                        <a:lnSpc>
                          <a:spcPts val="107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℃</a:t>
                      </a:r>
                      <a:endParaRPr lang="NSimSun" altLang="NSimSun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6669" algn="l" rtl="0" eaLnBrk="0">
                        <a:lnSpc>
                          <a:spcPts val="1181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25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℃</a:t>
                      </a:r>
                      <a:r>
                        <a:rPr sz="8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±5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℃</a:t>
                      </a:r>
                      <a:endParaRPr lang="NSimSun" altLang="NSimSun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5410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50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Frequency-Temperature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coefficent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858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-0.04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8894" algn="l" rtl="0" eaLnBrk="0">
                        <a:lnSpc>
                          <a:spcPts val="109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ppm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/℃</a:t>
                      </a:r>
                      <a:r>
                        <a:rPr sz="900" kern="0" spc="70" baseline="5414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2</a:t>
                      </a:r>
                      <a:endParaRPr lang="NSimSun" altLang="NSimSun" sz="900" baseline="54148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89940" algn="l" rtl="0" eaLnBrk="0">
                        <a:lnSpc>
                          <a:spcPts val="44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4775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7940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Storage Tempera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ture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5575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-55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205740" algn="l" rtl="0" eaLnBrk="0">
                        <a:lnSpc>
                          <a:spcPts val="55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240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9864" algn="l" rtl="0" eaLnBrk="0">
                        <a:lnSpc>
                          <a:spcPts val="101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10" baseline="43493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o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C</a:t>
                      </a:r>
                      <a:endParaRPr lang="NSimSun" altLang="NSimSun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89940" algn="l" rtl="0" eaLnBrk="0">
                        <a:lnSpc>
                          <a:spcPts val="4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4775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7940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Operating Temper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ature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557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-40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205740" algn="l" rtl="0" eaLnBrk="0">
                        <a:lnSpc>
                          <a:spcPts val="551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6529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9864" algn="l" rtl="0" eaLnBrk="0">
                        <a:lnSpc>
                          <a:spcPts val="101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10" baseline="4345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o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C</a:t>
                      </a:r>
                      <a:endParaRPr lang="NSimSun" altLang="NSimSun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89940" algn="l" rtl="0" eaLnBrk="0">
                        <a:lnSpc>
                          <a:spcPts val="44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191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7940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Shunt  Capa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citance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68275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2400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6529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pF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89940" algn="l" rtl="0" eaLnBrk="0">
                        <a:lnSpc>
                          <a:spcPts val="44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191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11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Motional 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apacitance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68275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4779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3.4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5420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fF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89940" algn="l" rtl="0" eaLnBrk="0">
                        <a:lnSpc>
                          <a:spcPts val="44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191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3019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Insulation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Resistan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477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7150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Mohms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7785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DC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100V±15V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1914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2859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Aging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218440" algn="l" rtl="0" eaLnBrk="0">
                        <a:lnSpc>
                          <a:spcPts val="44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63373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30810" algn="l" rtl="0" eaLnBrk="0">
                        <a:lnSpc>
                          <a:spcPct val="71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ppm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3492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1st Year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0" name="path"/>
          <p:cNvSpPr/>
          <p:nvPr/>
        </p:nvSpPr>
        <p:spPr>
          <a:xfrm>
            <a:off x="4536852" y="8227980"/>
            <a:ext cx="1441894" cy="55054"/>
          </a:xfrm>
          <a:custGeom>
            <a:avLst/>
            <a:gdLst/>
            <a:ahLst/>
            <a:cxnLst/>
            <a:rect l="0" t="0" r="0" b="0"/>
            <a:pathLst>
              <a:path w="2270" h="86">
                <a:moveTo>
                  <a:pt x="7" y="64"/>
                </a:moveTo>
                <a:lnTo>
                  <a:pt x="2263" y="64"/>
                </a:lnTo>
                <a:moveTo>
                  <a:pt x="199" y="7"/>
                </a:moveTo>
                <a:lnTo>
                  <a:pt x="199" y="79"/>
                </a:lnTo>
              </a:path>
            </a:pathLst>
          </a:custGeom>
          <a:noFill/>
          <a:ln w="9334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" name="rect"/>
          <p:cNvSpPr/>
          <p:nvPr/>
        </p:nvSpPr>
        <p:spPr>
          <a:xfrm>
            <a:off x="4536852" y="8255412"/>
            <a:ext cx="9334" cy="1088326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4" name="table 74"/>
          <p:cNvGraphicFramePr>
            <a:graphicFrameLocks noGrp="1"/>
          </p:cNvGraphicFramePr>
          <p:nvPr/>
        </p:nvGraphicFramePr>
        <p:xfrm>
          <a:off x="3921156" y="7910988"/>
          <a:ext cx="2689859" cy="1702435"/>
        </p:xfrm>
        <a:graphic>
          <a:graphicData uri="http://schemas.openxmlformats.org/drawingml/2006/table">
            <a:tbl>
              <a:tblPr/>
              <a:tblGrid>
                <a:gridCol w="2689859"/>
              </a:tblGrid>
              <a:tr h="16960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800" dirty="0"/>
                    </a:p>
                    <a:p>
                      <a:pPr algn="l" rtl="0" eaLnBrk="0">
                        <a:lnSpc>
                          <a:spcPct val="674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68019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         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85</a:t>
                      </a:r>
                      <a:endParaRPr lang="Arial" altLang="Arial" sz="800" dirty="0"/>
                    </a:p>
                    <a:p>
                      <a:pPr marL="2257425" algn="l" rtl="0" eaLnBrk="0">
                        <a:lnSpc>
                          <a:spcPts val="1181"/>
                        </a:lnSpc>
                        <a:spcBef>
                          <a:spcPts val="28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900" kern="0" spc="0" baseline="6337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07975" algn="l" rtl="0" eaLnBrk="0">
                        <a:lnSpc>
                          <a:spcPct val="87000"/>
                        </a:lnSpc>
                        <a:spcBef>
                          <a:spcPts val="245"/>
                        </a:spcBef>
                        <a:tabLst>
                          <a:tab pos="641350" algn="l"/>
                        </a:tabLst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-130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strike="sngStrike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42570" algn="l" rtl="0" eaLnBrk="0">
                        <a:lnSpc>
                          <a:spcPts val="11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Δ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f/fo(ppm)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6" name="path"/>
          <p:cNvSpPr/>
          <p:nvPr/>
        </p:nvSpPr>
        <p:spPr>
          <a:xfrm>
            <a:off x="4581048" y="8273701"/>
            <a:ext cx="1185862" cy="1051750"/>
          </a:xfrm>
          <a:custGeom>
            <a:avLst/>
            <a:gdLst/>
            <a:ahLst/>
            <a:cxnLst/>
            <a:rect l="0" t="0" r="0" b="0"/>
            <a:pathLst>
              <a:path w="1867" h="1656">
                <a:moveTo>
                  <a:pt x="919" y="7"/>
                </a:moveTo>
                <a:cubicBezTo>
                  <a:pt x="415" y="7"/>
                  <a:pt x="7" y="741"/>
                  <a:pt x="7" y="1648"/>
                </a:cubicBezTo>
                <a:moveTo>
                  <a:pt x="948" y="7"/>
                </a:moveTo>
                <a:cubicBezTo>
                  <a:pt x="1452" y="7"/>
                  <a:pt x="1860" y="741"/>
                  <a:pt x="1860" y="1648"/>
                </a:cubicBezTo>
              </a:path>
            </a:pathLst>
          </a:custGeom>
          <a:noFill/>
          <a:ln w="9334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8" name="rect"/>
          <p:cNvSpPr/>
          <p:nvPr/>
        </p:nvSpPr>
        <p:spPr>
          <a:xfrm>
            <a:off x="5731668" y="5977032"/>
            <a:ext cx="123634" cy="933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0" name="rect"/>
          <p:cNvSpPr/>
          <p:nvPr/>
        </p:nvSpPr>
        <p:spPr>
          <a:xfrm>
            <a:off x="4658772" y="5977032"/>
            <a:ext cx="9334" cy="106870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" name="rect"/>
          <p:cNvSpPr/>
          <p:nvPr/>
        </p:nvSpPr>
        <p:spPr>
          <a:xfrm>
            <a:off x="5731668" y="5338476"/>
            <a:ext cx="123634" cy="933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4" name="rect"/>
          <p:cNvSpPr/>
          <p:nvPr/>
        </p:nvSpPr>
        <p:spPr>
          <a:xfrm>
            <a:off x="5336952" y="5977032"/>
            <a:ext cx="9334" cy="106870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29683" y="5352288"/>
            <a:ext cx="1355725" cy="719327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4568" y="6541007"/>
            <a:ext cx="1621631" cy="416052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694539" y="10517459"/>
            <a:ext cx="4165600" cy="175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81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FMT-DOC024  VER.G       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TXC confidential 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 document</a:t>
            </a:r>
            <a:endParaRPr lang="Arial" altLang="Arial" sz="800" dirty="0"/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967227" y="5263896"/>
            <a:ext cx="597407" cy="780288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87680" y="573023"/>
            <a:ext cx="669036" cy="248411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25912" y="5967888"/>
            <a:ext cx="1521142" cy="106870"/>
          </a:xfrm>
          <a:prstGeom prst="rect">
            <a:avLst/>
          </a:prstGeom>
        </p:spPr>
      </p:pic>
      <p:sp>
        <p:nvSpPr>
          <p:cNvPr id="98" name="rect"/>
          <p:cNvSpPr/>
          <p:nvPr/>
        </p:nvSpPr>
        <p:spPr>
          <a:xfrm>
            <a:off x="5283612" y="7077361"/>
            <a:ext cx="9334" cy="12363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716779" y="7054595"/>
            <a:ext cx="580644" cy="117347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856732" y="6406895"/>
            <a:ext cx="74675" cy="647700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760720" y="5343143"/>
            <a:ext cx="74676" cy="629412"/>
          </a:xfrm>
          <a:prstGeom prst="rect">
            <a:avLst/>
          </a:prstGeom>
        </p:spPr>
      </p:pic>
      <p:sp>
        <p:nvSpPr>
          <p:cNvPr id="106" name="rect"/>
          <p:cNvSpPr/>
          <p:nvPr/>
        </p:nvSpPr>
        <p:spPr>
          <a:xfrm>
            <a:off x="4716779" y="6345936"/>
            <a:ext cx="562355" cy="70103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8" name="rect"/>
          <p:cNvSpPr/>
          <p:nvPr/>
        </p:nvSpPr>
        <p:spPr>
          <a:xfrm>
            <a:off x="4219861" y="7068216"/>
            <a:ext cx="9334" cy="11601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4224527" y="7097268"/>
            <a:ext cx="492252" cy="74675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297423" y="7104888"/>
            <a:ext cx="466344" cy="74675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6105705" y="8050804"/>
            <a:ext cx="336550" cy="1308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23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</a:t>
            </a:r>
            <a:endParaRPr lang="Arial" altLang="Arial" sz="800" dirty="0"/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373879" y="5260848"/>
            <a:ext cx="281940" cy="74675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2057206" y="9817919"/>
            <a:ext cx="280034" cy="1130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51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2000"/>
              </a:lnSpc>
              <a:tabLst/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 sec</a:t>
            </a:r>
            <a:endParaRPr lang="Arial" altLang="Arial" sz="700" dirty="0"/>
          </a:p>
        </p:txBody>
      </p:sp>
      <p:sp>
        <p:nvSpPr>
          <p:cNvPr id="120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2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4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6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8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0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2" name="path"/>
          <p:cNvSpPr/>
          <p:nvPr/>
        </p:nvSpPr>
        <p:spPr>
          <a:xfrm>
            <a:off x="2881883" y="9563100"/>
            <a:ext cx="65532" cy="68580"/>
          </a:xfrm>
          <a:custGeom>
            <a:avLst/>
            <a:gdLst/>
            <a:ahLst/>
            <a:cxnLst/>
            <a:rect l="0" t="0" r="0" b="0"/>
            <a:pathLst>
              <a:path w="103" h="108">
                <a:moveTo>
                  <a:pt x="103" y="52"/>
                </a:moveTo>
                <a:lnTo>
                  <a:pt x="74" y="55"/>
                </a:lnTo>
                <a:lnTo>
                  <a:pt x="45" y="67"/>
                </a:lnTo>
                <a:lnTo>
                  <a:pt x="21" y="83"/>
                </a:lnTo>
                <a:lnTo>
                  <a:pt x="0" y="108"/>
                </a:lnTo>
                <a:lnTo>
                  <a:pt x="12" y="79"/>
                </a:lnTo>
                <a:lnTo>
                  <a:pt x="14" y="52"/>
                </a:lnTo>
                <a:lnTo>
                  <a:pt x="12" y="26"/>
                </a:lnTo>
                <a:lnTo>
                  <a:pt x="0" y="0"/>
                </a:lnTo>
                <a:lnTo>
                  <a:pt x="21" y="21"/>
                </a:lnTo>
                <a:lnTo>
                  <a:pt x="45" y="38"/>
                </a:lnTo>
                <a:lnTo>
                  <a:pt x="74" y="48"/>
                </a:lnTo>
                <a:lnTo>
                  <a:pt x="103" y="52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4" name="rect"/>
          <p:cNvSpPr/>
          <p:nvPr/>
        </p:nvSpPr>
        <p:spPr>
          <a:xfrm>
            <a:off x="2223420" y="5321712"/>
            <a:ext cx="123634" cy="933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6" name="rect"/>
          <p:cNvSpPr/>
          <p:nvPr/>
        </p:nvSpPr>
        <p:spPr>
          <a:xfrm>
            <a:off x="5759100" y="7077361"/>
            <a:ext cx="9334" cy="12363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8" name="rect"/>
          <p:cNvSpPr/>
          <p:nvPr/>
        </p:nvSpPr>
        <p:spPr>
          <a:xfrm>
            <a:off x="4702968" y="7077361"/>
            <a:ext cx="9334" cy="12363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0" name="rect"/>
          <p:cNvSpPr/>
          <p:nvPr/>
        </p:nvSpPr>
        <p:spPr>
          <a:xfrm>
            <a:off x="4651152" y="5250084"/>
            <a:ext cx="9334" cy="106870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2" name="rect"/>
          <p:cNvSpPr/>
          <p:nvPr/>
        </p:nvSpPr>
        <p:spPr>
          <a:xfrm>
            <a:off x="4369212" y="5250084"/>
            <a:ext cx="9334" cy="106870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table 144"/>
          <p:cNvGraphicFramePr>
            <a:graphicFrameLocks noGrp="1"/>
          </p:cNvGraphicFramePr>
          <p:nvPr/>
        </p:nvGraphicFramePr>
        <p:xfrm>
          <a:off x="446531" y="425195"/>
          <a:ext cx="6653529" cy="9777729"/>
        </p:xfrm>
        <a:graphic>
          <a:graphicData uri="http://schemas.openxmlformats.org/drawingml/2006/table">
            <a:tbl>
              <a:tblPr/>
              <a:tblGrid>
                <a:gridCol w="719454"/>
                <a:gridCol w="1384935"/>
                <a:gridCol w="379729"/>
                <a:gridCol w="807719"/>
                <a:gridCol w="2012950"/>
                <a:gridCol w="1348739"/>
              </a:tblGrid>
              <a:tr h="5975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8889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CORPORATION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50" algn="l" rtl="0" eaLnBrk="0">
                        <a:lnSpc>
                          <a:spcPts val="118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009"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66700" algn="l" rtl="0" eaLnBrk="0">
                        <a:lnSpc>
                          <a:spcPts val="10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MARKING</a:t>
                      </a:r>
                      <a:endParaRPr lang="Arial" altLang="Arial" sz="900" dirty="0"/>
                    </a:p>
                    <a:p>
                      <a:pPr marL="1582419" indent="415925" algn="l" rtl="0" eaLnBrk="0">
                        <a:lnSpc>
                          <a:spcPct val="114000"/>
                        </a:lnSpc>
                        <a:spcBef>
                          <a:spcPts val="30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Use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                          Frequency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Code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  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Code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                                            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Date Code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4611370" algn="l" rtl="0" eaLnBrk="0">
                        <a:lnSpc>
                          <a:spcPct val="86000"/>
                        </a:lnSpc>
                        <a:spcBef>
                          <a:spcPts val="272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Use</a:t>
                      </a:r>
                      <a:endParaRPr lang="Arial" altLang="Arial" sz="900" dirty="0"/>
                    </a:p>
                    <a:p>
                      <a:pPr marL="731519" algn="l" rtl="0" eaLnBrk="0">
                        <a:lnSpc>
                          <a:spcPct val="86000"/>
                        </a:lnSpc>
                        <a:spcBef>
                          <a:spcPts val="607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Date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Code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725169" algn="l" rtl="0" eaLnBrk="0">
                        <a:lnSpc>
                          <a:spcPts val="1309"/>
                        </a:lnSpc>
                        <a:spcBef>
                          <a:spcPts val="271"/>
                        </a:spcBef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This date code will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 cycled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every four years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66700" algn="l" rtl="0" eaLnBrk="0">
                        <a:lnSpc>
                          <a:spcPts val="109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PACKING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5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47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24484" indent="-8889" algn="l" rtl="0" eaLnBrk="0">
                        <a:lnSpc>
                          <a:spcPct val="132000"/>
                        </a:lnSpc>
                        <a:tabLst>
                          <a:tab pos="1165860" algn="l"/>
                        </a:tabLst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Ao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= </a:t>
                      </a:r>
                      <a:r>
                        <a:rPr sz="900" u="sng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1.8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0.10</a:t>
                      </a:r>
                      <a:r>
                        <a:rPr sz="9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Bo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= </a:t>
                      </a:r>
                      <a:r>
                        <a:rPr sz="900" u="sng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3.5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0.10</a:t>
                      </a:r>
                      <a:r>
                        <a:rPr sz="9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Ko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= </a:t>
                      </a:r>
                      <a:r>
                        <a:rPr sz="900" u="sng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0.87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9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0.10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0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1590" algn="l" rtl="0" eaLnBrk="0">
                        <a:lnSpc>
                          <a:spcPct val="68000"/>
                        </a:lnSpc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1590" algn="l" rtl="0" eaLnBrk="0">
                        <a:lnSpc>
                          <a:spcPct val="68000"/>
                        </a:lnSpc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15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68655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W1</a:t>
                      </a:r>
                      <a:endParaRPr lang="Times New Roman" altLang="Times New Roman" sz="500" dirty="0"/>
                    </a:p>
                    <a:p>
                      <a:pPr marL="668655" algn="l" rtl="0" eaLnBrk="0">
                        <a:lnSpc>
                          <a:spcPts val="1140"/>
                        </a:lnSpc>
                        <a:tabLst/>
                      </a:pP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endParaRPr lang="Times New Roman" altLang="Times New Roman" sz="5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4035"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189989" indent="-917575" algn="l" rtl="0" eaLnBrk="0">
                        <a:lnSpc>
                          <a:spcPct val="14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REMARK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      1.   230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(9.05)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minimum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leader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which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consist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carrier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or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tape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followed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by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minimum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     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160 mm (6.3) of emp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ty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carrier tape  sealed with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cover tape.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002664" algn="l" rtl="0" eaLnBrk="0">
                        <a:lnSpc>
                          <a:spcPts val="11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   160 mm (6.3) minimum tra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iler of empty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carrier tape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sealed with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cover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tape.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6" name="table 146"/>
          <p:cNvGraphicFramePr>
            <a:graphicFrameLocks noGrp="1"/>
          </p:cNvGraphicFramePr>
          <p:nvPr/>
        </p:nvGraphicFramePr>
        <p:xfrm>
          <a:off x="1132331" y="3156204"/>
          <a:ext cx="5053329" cy="1194434"/>
        </p:xfrm>
        <a:graphic>
          <a:graphicData uri="http://schemas.openxmlformats.org/drawingml/2006/table">
            <a:tbl>
              <a:tblPr/>
              <a:tblGrid>
                <a:gridCol w="469265"/>
                <a:gridCol w="457200"/>
                <a:gridCol w="457200"/>
                <a:gridCol w="457200"/>
                <a:gridCol w="45720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40665"/>
              </a:tblGrid>
              <a:tr h="40132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598294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MONTH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65429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YEAR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81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57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JAN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4925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FEB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81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5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MAR</a:t>
                      </a:r>
                      <a:endParaRPr lang="Arial" altLang="Arial" sz="6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603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APR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1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2384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MAY</a:t>
                      </a:r>
                      <a:endParaRPr lang="Arial" altLang="Arial" sz="6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4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JUN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81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429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JUL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27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6034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AUG</a:t>
                      </a:r>
                      <a:endParaRPr lang="Arial" altLang="Arial" sz="6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4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SEP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4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OCT</a:t>
                      </a:r>
                      <a:endParaRPr lang="Arial" altLang="Arial" sz="6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27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2384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NOV</a:t>
                      </a:r>
                      <a:endParaRPr lang="Arial" altLang="Arial" sz="6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2384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DEC</a:t>
                      </a:r>
                      <a:endParaRPr lang="Arial" altLang="Arial" sz="6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9854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2001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2005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2009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2017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7469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636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0644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3819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763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207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8105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445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1439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J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636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398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77469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9854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2006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2014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2018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381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6994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683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Q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445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318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508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8445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810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905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937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937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8445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Z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9854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2007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2011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2015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778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2019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89535" algn="l" rtl="0" eaLnBrk="0">
                        <a:lnSpc>
                          <a:spcPct val="6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93344" algn="l" rtl="0" eaLnBrk="0">
                        <a:lnSpc>
                          <a:spcPts val="1309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92710" algn="l" rtl="0" eaLnBrk="0">
                        <a:lnSpc>
                          <a:spcPct val="6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89535" algn="l" rtl="0" eaLnBrk="0">
                        <a:lnSpc>
                          <a:spcPts val="1309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89535" algn="l" rtl="0" eaLnBrk="0">
                        <a:lnSpc>
                          <a:spcPct val="6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287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88900" algn="l" rtl="0" eaLnBrk="0">
                        <a:lnSpc>
                          <a:spcPct val="7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3344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0964" algn="l" rtl="0" eaLnBrk="0">
                        <a:lnSpc>
                          <a:spcPts val="1309"/>
                        </a:lnSpc>
                        <a:tabLst/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j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6519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430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76835" algn="l" rtl="0" eaLnBrk="0">
                        <a:lnSpc>
                          <a:spcPct val="6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09854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2004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97789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2008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97789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97789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2016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97789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2020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93344" algn="l" rtl="0" eaLnBrk="0">
                        <a:lnSpc>
                          <a:spcPct val="6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93344" algn="l" rtl="0" eaLnBrk="0">
                        <a:lnSpc>
                          <a:spcPct val="7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89535" algn="l" rtl="0" eaLnBrk="0">
                        <a:lnSpc>
                          <a:spcPct val="7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q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106679" algn="l" rtl="0" eaLnBrk="0">
                        <a:lnSpc>
                          <a:spcPct val="6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92075" algn="l" rtl="0" eaLnBrk="0">
                        <a:lnSpc>
                          <a:spcPct val="6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4139" algn="l" rtl="0" eaLnBrk="0">
                        <a:lnSpc>
                          <a:spcPts val="130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93344" algn="l" rtl="0" eaLnBrk="0">
                        <a:lnSpc>
                          <a:spcPct val="6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89535" algn="l" rtl="0" eaLnBrk="0">
                        <a:lnSpc>
                          <a:spcPct val="6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76200" algn="l" rtl="0" eaLnBrk="0">
                        <a:lnSpc>
                          <a:spcPct val="6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88900" algn="l" rtl="0" eaLnBrk="0">
                        <a:lnSpc>
                          <a:spcPct val="6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91439" algn="l" rtl="0" eaLnBrk="0">
                        <a:lnSpc>
                          <a:spcPct val="6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92075" algn="l" rtl="0" eaLnBrk="0">
                        <a:lnSpc>
                          <a:spcPct val="6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z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38190" y="4984333"/>
            <a:ext cx="4226246" cy="1132941"/>
          </a:xfrm>
          <a:prstGeom prst="rect">
            <a:avLst/>
          </a:prstGeom>
        </p:spPr>
      </p:pic>
      <p:graphicFrame>
        <p:nvGraphicFramePr>
          <p:cNvPr id="150" name="table 150"/>
          <p:cNvGraphicFramePr>
            <a:graphicFrameLocks noGrp="1"/>
          </p:cNvGraphicFramePr>
          <p:nvPr/>
        </p:nvGraphicFramePr>
        <p:xfrm>
          <a:off x="681227" y="8429243"/>
          <a:ext cx="6184265" cy="401954"/>
        </p:xfrm>
        <a:graphic>
          <a:graphicData uri="http://schemas.openxmlformats.org/drawingml/2006/table">
            <a:tbl>
              <a:tblPr/>
              <a:tblGrid>
                <a:gridCol w="114935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28600"/>
                <a:gridCol w="2520314"/>
              </a:tblGrid>
              <a:tr h="20066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500" dirty="0"/>
                    </a:p>
                    <a:p>
                      <a:pPr marL="234950" indent="-62230" algn="l" rtl="0" eaLnBrk="0">
                        <a:lnSpc>
                          <a:spcPct val="10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CARRIER TAPE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968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968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968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968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651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651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9080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9398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algn="r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10P0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64769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8763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9844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pcs /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Reel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2075" algn="l" rtl="0" eaLnBrk="0">
                        <a:lnSpc>
                          <a:spcPts val="1068"/>
                        </a:lnSpc>
                        <a:tabLst>
                          <a:tab pos="147320" algn="l"/>
                        </a:tabLst>
                      </a:pPr>
                      <a:r>
                        <a:rPr sz="10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93344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93344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9525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3555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1.55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6223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1.1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3555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1.75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5244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5.5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66039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9850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920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0.25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7305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3K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2" name="path"/>
          <p:cNvSpPr/>
          <p:nvPr/>
        </p:nvSpPr>
        <p:spPr>
          <a:xfrm>
            <a:off x="3955550" y="6490716"/>
            <a:ext cx="1686297" cy="1461516"/>
          </a:xfrm>
          <a:custGeom>
            <a:avLst/>
            <a:gdLst/>
            <a:ahLst/>
            <a:cxnLst/>
            <a:rect l="0" t="0" r="0" b="0"/>
            <a:pathLst>
              <a:path w="2655" h="2301">
                <a:moveTo>
                  <a:pt x="1270" y="0"/>
                </a:moveTo>
                <a:lnTo>
                  <a:pt x="1270" y="324"/>
                </a:lnTo>
                <a:moveTo>
                  <a:pt x="1270" y="1917"/>
                </a:moveTo>
                <a:lnTo>
                  <a:pt x="1270" y="2301"/>
                </a:lnTo>
                <a:moveTo>
                  <a:pt x="2655" y="1204"/>
                </a:moveTo>
                <a:lnTo>
                  <a:pt x="1877" y="1204"/>
                </a:lnTo>
                <a:moveTo>
                  <a:pt x="1270" y="369"/>
                </a:moveTo>
                <a:lnTo>
                  <a:pt x="1270" y="451"/>
                </a:lnTo>
                <a:moveTo>
                  <a:pt x="1" y="1204"/>
                </a:moveTo>
                <a:lnTo>
                  <a:pt x="2643" y="1204"/>
                </a:lnTo>
                <a:moveTo>
                  <a:pt x="1270" y="506"/>
                </a:moveTo>
                <a:lnTo>
                  <a:pt x="1270" y="1785"/>
                </a:lnTo>
                <a:moveTo>
                  <a:pt x="2542" y="1204"/>
                </a:moveTo>
                <a:lnTo>
                  <a:pt x="2499" y="904"/>
                </a:lnTo>
                <a:moveTo>
                  <a:pt x="1599" y="86"/>
                </a:moveTo>
                <a:lnTo>
                  <a:pt x="1270" y="47"/>
                </a:lnTo>
                <a:lnTo>
                  <a:pt x="941" y="86"/>
                </a:lnTo>
                <a:moveTo>
                  <a:pt x="44" y="904"/>
                </a:moveTo>
                <a:lnTo>
                  <a:pt x="1" y="1204"/>
                </a:lnTo>
                <a:lnTo>
                  <a:pt x="44" y="1504"/>
                </a:lnTo>
                <a:moveTo>
                  <a:pt x="2499" y="1504"/>
                </a:moveTo>
                <a:lnTo>
                  <a:pt x="2542" y="1204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54" name="table 154"/>
          <p:cNvGraphicFramePr>
            <a:graphicFrameLocks noGrp="1"/>
          </p:cNvGraphicFramePr>
          <p:nvPr/>
        </p:nvGraphicFramePr>
        <p:xfrm>
          <a:off x="681227" y="9014459"/>
          <a:ext cx="3212464" cy="401955"/>
        </p:xfrm>
        <a:graphic>
          <a:graphicData uri="http://schemas.openxmlformats.org/drawingml/2006/table">
            <a:tbl>
              <a:tblPr/>
              <a:tblGrid>
                <a:gridCol w="1377314"/>
                <a:gridCol w="457200"/>
                <a:gridCol w="457200"/>
                <a:gridCol w="457200"/>
                <a:gridCol w="463550"/>
              </a:tblGrid>
              <a:tr h="20129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8859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REEL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DIMENSIONS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3989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38429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W1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0891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3989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L1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66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461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16±1.4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9461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13±0.3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8894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180+0/-3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635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60.2±0.5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6" name="textbox 156"/>
          <p:cNvSpPr/>
          <p:nvPr/>
        </p:nvSpPr>
        <p:spPr>
          <a:xfrm rot="16200000">
            <a:off x="6291657" y="7192792"/>
            <a:ext cx="103504" cy="1308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8300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707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L1</a:t>
            </a:r>
            <a:endParaRPr lang="Times New Roman" altLang="Times New Roman" sz="500" dirty="0"/>
          </a:p>
        </p:txBody>
      </p:sp>
      <p:pic>
        <p:nvPicPr>
          <p:cNvPr id="158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42076" y="6537197"/>
            <a:ext cx="536448" cy="1715262"/>
          </a:xfrm>
          <a:prstGeom prst="rect">
            <a:avLst/>
          </a:prstGeom>
        </p:spPr>
      </p:pic>
      <p:sp>
        <p:nvSpPr>
          <p:cNvPr id="160" name="path"/>
          <p:cNvSpPr/>
          <p:nvPr/>
        </p:nvSpPr>
        <p:spPr>
          <a:xfrm>
            <a:off x="5947409" y="8221217"/>
            <a:ext cx="333755" cy="138683"/>
          </a:xfrm>
          <a:custGeom>
            <a:avLst/>
            <a:gdLst/>
            <a:ahLst/>
            <a:cxnLst/>
            <a:rect l="0" t="0" r="0" b="0"/>
            <a:pathLst>
              <a:path w="525" h="218">
                <a:moveTo>
                  <a:pt x="1" y="1"/>
                </a:moveTo>
                <a:lnTo>
                  <a:pt x="1" y="20"/>
                </a:lnTo>
                <a:lnTo>
                  <a:pt x="109" y="10"/>
                </a:lnTo>
                <a:lnTo>
                  <a:pt x="1" y="1"/>
                </a:lnTo>
                <a:close/>
              </a:path>
              <a:path w="525" h="218">
                <a:moveTo>
                  <a:pt x="495" y="1"/>
                </a:moveTo>
                <a:lnTo>
                  <a:pt x="495" y="20"/>
                </a:lnTo>
                <a:lnTo>
                  <a:pt x="387" y="10"/>
                </a:lnTo>
                <a:lnTo>
                  <a:pt x="495" y="1"/>
                </a:lnTo>
                <a:close/>
              </a:path>
              <a:path w="525" h="218">
                <a:moveTo>
                  <a:pt x="524" y="195"/>
                </a:moveTo>
                <a:lnTo>
                  <a:pt x="524" y="217"/>
                </a:lnTo>
                <a:lnTo>
                  <a:pt x="418" y="207"/>
                </a:lnTo>
                <a:lnTo>
                  <a:pt x="524" y="195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62" name="picture 1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996178" y="7959852"/>
            <a:ext cx="217932" cy="408432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 rot="16200000">
            <a:off x="6502649" y="7210236"/>
            <a:ext cx="68580" cy="1308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8300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707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endParaRPr lang="Times New Roman" altLang="Times New Roman" sz="500" dirty="0"/>
          </a:p>
        </p:txBody>
      </p:sp>
      <p:pic>
        <p:nvPicPr>
          <p:cNvPr id="166" name="picture 1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96940" y="6537197"/>
            <a:ext cx="678179" cy="1817369"/>
          </a:xfrm>
          <a:prstGeom prst="rect">
            <a:avLst/>
          </a:prstGeom>
        </p:spPr>
      </p:pic>
      <p:sp>
        <p:nvSpPr>
          <p:cNvPr id="168" name="path"/>
          <p:cNvSpPr/>
          <p:nvPr/>
        </p:nvSpPr>
        <p:spPr>
          <a:xfrm>
            <a:off x="4907036" y="6544868"/>
            <a:ext cx="636444" cy="580113"/>
          </a:xfrm>
          <a:custGeom>
            <a:avLst/>
            <a:gdLst/>
            <a:ahLst/>
            <a:cxnLst/>
            <a:rect l="0" t="0" r="0" b="0"/>
            <a:pathLst>
              <a:path w="1002" h="913">
                <a:moveTo>
                  <a:pt x="1001" y="819"/>
                </a:moveTo>
                <a:lnTo>
                  <a:pt x="873" y="541"/>
                </a:lnTo>
                <a:lnTo>
                  <a:pt x="672" y="301"/>
                </a:lnTo>
                <a:lnTo>
                  <a:pt x="408" y="118"/>
                </a:lnTo>
                <a:lnTo>
                  <a:pt x="101" y="1"/>
                </a:lnTo>
                <a:moveTo>
                  <a:pt x="849" y="913"/>
                </a:moveTo>
                <a:lnTo>
                  <a:pt x="741" y="641"/>
                </a:lnTo>
                <a:lnTo>
                  <a:pt x="552" y="411"/>
                </a:lnTo>
                <a:lnTo>
                  <a:pt x="297" y="238"/>
                </a:lnTo>
                <a:lnTo>
                  <a:pt x="0" y="13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0" name="path"/>
          <p:cNvSpPr/>
          <p:nvPr/>
        </p:nvSpPr>
        <p:spPr>
          <a:xfrm>
            <a:off x="5180076" y="7174230"/>
            <a:ext cx="222503" cy="164591"/>
          </a:xfrm>
          <a:custGeom>
            <a:avLst/>
            <a:gdLst/>
            <a:ahLst/>
            <a:cxnLst/>
            <a:rect l="0" t="0" r="0" b="0"/>
            <a:pathLst>
              <a:path w="350" h="259">
                <a:moveTo>
                  <a:pt x="0" y="257"/>
                </a:moveTo>
                <a:lnTo>
                  <a:pt x="350" y="257"/>
                </a:lnTo>
                <a:moveTo>
                  <a:pt x="350" y="1"/>
                </a:moveTo>
                <a:lnTo>
                  <a:pt x="0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2" name="path"/>
          <p:cNvSpPr/>
          <p:nvPr/>
        </p:nvSpPr>
        <p:spPr>
          <a:xfrm>
            <a:off x="4122420" y="7174230"/>
            <a:ext cx="224028" cy="1523"/>
          </a:xfrm>
          <a:custGeom>
            <a:avLst/>
            <a:gdLst/>
            <a:ahLst/>
            <a:cxnLst/>
            <a:rect l="0" t="0" r="0" b="0"/>
            <a:pathLst>
              <a:path w="352" h="2">
                <a:moveTo>
                  <a:pt x="352" y="1"/>
                </a:moveTo>
                <a:lnTo>
                  <a:pt x="0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4" name="path"/>
          <p:cNvSpPr/>
          <p:nvPr/>
        </p:nvSpPr>
        <p:spPr>
          <a:xfrm>
            <a:off x="3983042" y="6544868"/>
            <a:ext cx="636445" cy="580112"/>
          </a:xfrm>
          <a:custGeom>
            <a:avLst/>
            <a:gdLst/>
            <a:ahLst/>
            <a:cxnLst/>
            <a:rect l="0" t="0" r="0" b="0"/>
            <a:pathLst>
              <a:path w="1002" h="913">
                <a:moveTo>
                  <a:pt x="898" y="1"/>
                </a:moveTo>
                <a:lnTo>
                  <a:pt x="593" y="118"/>
                </a:lnTo>
                <a:lnTo>
                  <a:pt x="329" y="301"/>
                </a:lnTo>
                <a:lnTo>
                  <a:pt x="128" y="541"/>
                </a:lnTo>
                <a:lnTo>
                  <a:pt x="1" y="819"/>
                </a:lnTo>
                <a:moveTo>
                  <a:pt x="1001" y="137"/>
                </a:moveTo>
                <a:lnTo>
                  <a:pt x="704" y="238"/>
                </a:lnTo>
                <a:lnTo>
                  <a:pt x="449" y="411"/>
                </a:lnTo>
                <a:lnTo>
                  <a:pt x="260" y="641"/>
                </a:lnTo>
                <a:lnTo>
                  <a:pt x="152" y="913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6" name="path"/>
          <p:cNvSpPr/>
          <p:nvPr/>
        </p:nvSpPr>
        <p:spPr>
          <a:xfrm>
            <a:off x="4122420" y="6873239"/>
            <a:ext cx="224028" cy="465582"/>
          </a:xfrm>
          <a:custGeom>
            <a:avLst/>
            <a:gdLst/>
            <a:ahLst/>
            <a:cxnLst/>
            <a:rect l="0" t="0" r="0" b="0"/>
            <a:pathLst>
              <a:path w="352" h="733">
                <a:moveTo>
                  <a:pt x="153" y="475"/>
                </a:moveTo>
                <a:lnTo>
                  <a:pt x="203" y="456"/>
                </a:lnTo>
                <a:lnTo>
                  <a:pt x="223" y="410"/>
                </a:lnTo>
                <a:moveTo>
                  <a:pt x="223" y="0"/>
                </a:moveTo>
                <a:lnTo>
                  <a:pt x="223" y="410"/>
                </a:lnTo>
                <a:moveTo>
                  <a:pt x="0" y="732"/>
                </a:moveTo>
                <a:lnTo>
                  <a:pt x="352" y="732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8" name="path"/>
          <p:cNvSpPr/>
          <p:nvPr/>
        </p:nvSpPr>
        <p:spPr>
          <a:xfrm>
            <a:off x="3983042" y="7445950"/>
            <a:ext cx="570939" cy="520711"/>
          </a:xfrm>
          <a:custGeom>
            <a:avLst/>
            <a:gdLst/>
            <a:ahLst/>
            <a:cxnLst/>
            <a:rect l="0" t="0" r="0" b="0"/>
            <a:pathLst>
              <a:path w="899" h="820">
                <a:moveTo>
                  <a:pt x="1" y="0"/>
                </a:moveTo>
                <a:lnTo>
                  <a:pt x="128" y="281"/>
                </a:lnTo>
                <a:lnTo>
                  <a:pt x="329" y="518"/>
                </a:lnTo>
                <a:lnTo>
                  <a:pt x="593" y="703"/>
                </a:lnTo>
                <a:lnTo>
                  <a:pt x="898" y="81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0" name="path"/>
          <p:cNvSpPr/>
          <p:nvPr/>
        </p:nvSpPr>
        <p:spPr>
          <a:xfrm>
            <a:off x="4079040" y="7386546"/>
            <a:ext cx="540443" cy="493257"/>
          </a:xfrm>
          <a:custGeom>
            <a:avLst/>
            <a:gdLst/>
            <a:ahLst/>
            <a:cxnLst/>
            <a:rect l="0" t="0" r="0" b="0"/>
            <a:pathLst>
              <a:path w="851" h="776">
                <a:moveTo>
                  <a:pt x="1" y="0"/>
                </a:moveTo>
                <a:lnTo>
                  <a:pt x="109" y="271"/>
                </a:lnTo>
                <a:lnTo>
                  <a:pt x="298" y="504"/>
                </a:lnTo>
                <a:lnTo>
                  <a:pt x="553" y="677"/>
                </a:lnTo>
                <a:lnTo>
                  <a:pt x="850" y="775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2" name="path"/>
          <p:cNvSpPr/>
          <p:nvPr/>
        </p:nvSpPr>
        <p:spPr>
          <a:xfrm>
            <a:off x="4971020" y="7445950"/>
            <a:ext cx="572461" cy="520711"/>
          </a:xfrm>
          <a:custGeom>
            <a:avLst/>
            <a:gdLst/>
            <a:ahLst/>
            <a:cxnLst/>
            <a:rect l="0" t="0" r="0" b="0"/>
            <a:pathLst>
              <a:path w="901" h="820">
                <a:moveTo>
                  <a:pt x="0" y="818"/>
                </a:moveTo>
                <a:lnTo>
                  <a:pt x="307" y="703"/>
                </a:lnTo>
                <a:lnTo>
                  <a:pt x="571" y="518"/>
                </a:lnTo>
                <a:lnTo>
                  <a:pt x="773" y="281"/>
                </a:lnTo>
                <a:lnTo>
                  <a:pt x="900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4" name="path"/>
          <p:cNvSpPr/>
          <p:nvPr/>
        </p:nvSpPr>
        <p:spPr>
          <a:xfrm>
            <a:off x="4907041" y="7386546"/>
            <a:ext cx="540442" cy="493257"/>
          </a:xfrm>
          <a:custGeom>
            <a:avLst/>
            <a:gdLst/>
            <a:ahLst/>
            <a:cxnLst/>
            <a:rect l="0" t="0" r="0" b="0"/>
            <a:pathLst>
              <a:path w="851" h="776">
                <a:moveTo>
                  <a:pt x="0" y="775"/>
                </a:moveTo>
                <a:lnTo>
                  <a:pt x="297" y="677"/>
                </a:lnTo>
                <a:lnTo>
                  <a:pt x="552" y="504"/>
                </a:lnTo>
                <a:lnTo>
                  <a:pt x="741" y="271"/>
                </a:lnTo>
                <a:lnTo>
                  <a:pt x="849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6" name="path"/>
          <p:cNvSpPr/>
          <p:nvPr/>
        </p:nvSpPr>
        <p:spPr>
          <a:xfrm>
            <a:off x="4219685" y="6672071"/>
            <a:ext cx="1087645" cy="966216"/>
          </a:xfrm>
          <a:custGeom>
            <a:avLst/>
            <a:gdLst/>
            <a:ahLst/>
            <a:cxnLst/>
            <a:rect l="0" t="0" r="0" b="0"/>
            <a:pathLst>
              <a:path w="1712" h="1521">
                <a:moveTo>
                  <a:pt x="996" y="321"/>
                </a:moveTo>
                <a:lnTo>
                  <a:pt x="996" y="0"/>
                </a:lnTo>
                <a:moveTo>
                  <a:pt x="70" y="1521"/>
                </a:moveTo>
                <a:lnTo>
                  <a:pt x="70" y="1113"/>
                </a:lnTo>
                <a:lnTo>
                  <a:pt x="50" y="1067"/>
                </a:lnTo>
                <a:lnTo>
                  <a:pt x="0" y="1048"/>
                </a:lnTo>
                <a:moveTo>
                  <a:pt x="1639" y="316"/>
                </a:moveTo>
                <a:lnTo>
                  <a:pt x="1639" y="727"/>
                </a:lnTo>
                <a:moveTo>
                  <a:pt x="1639" y="1521"/>
                </a:moveTo>
                <a:lnTo>
                  <a:pt x="1639" y="1113"/>
                </a:lnTo>
                <a:moveTo>
                  <a:pt x="1711" y="1048"/>
                </a:moveTo>
                <a:lnTo>
                  <a:pt x="1661" y="1067"/>
                </a:lnTo>
                <a:lnTo>
                  <a:pt x="1639" y="1113"/>
                </a:lnTo>
                <a:moveTo>
                  <a:pt x="1639" y="727"/>
                </a:moveTo>
                <a:lnTo>
                  <a:pt x="1661" y="772"/>
                </a:lnTo>
                <a:lnTo>
                  <a:pt x="1711" y="792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8" name="path"/>
          <p:cNvSpPr/>
          <p:nvPr/>
        </p:nvSpPr>
        <p:spPr>
          <a:xfrm>
            <a:off x="4078986" y="7123938"/>
            <a:ext cx="1368552" cy="755903"/>
          </a:xfrm>
          <a:custGeom>
            <a:avLst/>
            <a:gdLst/>
            <a:ahLst/>
            <a:cxnLst/>
            <a:rect l="0" t="0" r="0" b="0"/>
            <a:pathLst>
              <a:path w="2155" h="1190">
                <a:moveTo>
                  <a:pt x="1" y="1"/>
                </a:moveTo>
                <a:lnTo>
                  <a:pt x="15" y="56"/>
                </a:lnTo>
                <a:lnTo>
                  <a:pt x="68" y="80"/>
                </a:lnTo>
                <a:moveTo>
                  <a:pt x="2084" y="80"/>
                </a:moveTo>
                <a:lnTo>
                  <a:pt x="2139" y="56"/>
                </a:lnTo>
                <a:lnTo>
                  <a:pt x="2154" y="1"/>
                </a:lnTo>
                <a:moveTo>
                  <a:pt x="2154" y="413"/>
                </a:moveTo>
                <a:lnTo>
                  <a:pt x="2139" y="361"/>
                </a:lnTo>
                <a:lnTo>
                  <a:pt x="2084" y="337"/>
                </a:lnTo>
                <a:moveTo>
                  <a:pt x="1218" y="1126"/>
                </a:moveTo>
                <a:lnTo>
                  <a:pt x="1244" y="1177"/>
                </a:lnTo>
                <a:lnTo>
                  <a:pt x="1304" y="1189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0" name="path"/>
          <p:cNvSpPr/>
          <p:nvPr/>
        </p:nvSpPr>
        <p:spPr>
          <a:xfrm>
            <a:off x="4216147" y="6849619"/>
            <a:ext cx="1094232" cy="813815"/>
          </a:xfrm>
          <a:custGeom>
            <a:avLst/>
            <a:gdLst/>
            <a:ahLst/>
            <a:cxnLst/>
            <a:rect l="0" t="0" r="0" b="0"/>
            <a:pathLst>
              <a:path w="1723" h="1281">
                <a:moveTo>
                  <a:pt x="75" y="37"/>
                </a:moveTo>
                <a:lnTo>
                  <a:pt x="63" y="10"/>
                </a:lnTo>
                <a:lnTo>
                  <a:pt x="30" y="1"/>
                </a:lnTo>
                <a:lnTo>
                  <a:pt x="1" y="15"/>
                </a:lnTo>
                <a:moveTo>
                  <a:pt x="1" y="1265"/>
                </a:moveTo>
                <a:lnTo>
                  <a:pt x="30" y="1280"/>
                </a:lnTo>
                <a:lnTo>
                  <a:pt x="63" y="1270"/>
                </a:lnTo>
                <a:lnTo>
                  <a:pt x="75" y="1241"/>
                </a:lnTo>
                <a:moveTo>
                  <a:pt x="1645" y="1241"/>
                </a:moveTo>
                <a:lnTo>
                  <a:pt x="1659" y="1270"/>
                </a:lnTo>
                <a:lnTo>
                  <a:pt x="1690" y="1280"/>
                </a:lnTo>
                <a:lnTo>
                  <a:pt x="1722" y="1265"/>
                </a:lnTo>
                <a:moveTo>
                  <a:pt x="1722" y="15"/>
                </a:moveTo>
                <a:lnTo>
                  <a:pt x="1690" y="1"/>
                </a:lnTo>
                <a:lnTo>
                  <a:pt x="1659" y="10"/>
                </a:lnTo>
                <a:lnTo>
                  <a:pt x="1645" y="3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92" name="table 192"/>
          <p:cNvGraphicFramePr>
            <a:graphicFrameLocks noGrp="1"/>
          </p:cNvGraphicFramePr>
          <p:nvPr/>
        </p:nvGraphicFramePr>
        <p:xfrm>
          <a:off x="1132331" y="1790700"/>
          <a:ext cx="1395730" cy="609600"/>
        </p:xfrm>
        <a:graphic>
          <a:graphicData uri="http://schemas.openxmlformats.org/drawingml/2006/table">
            <a:tbl>
              <a:tblPr/>
              <a:tblGrid>
                <a:gridCol w="469265"/>
                <a:gridCol w="457200"/>
                <a:gridCol w="469265"/>
              </a:tblGrid>
              <a:tr h="2076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38429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KHz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6319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PF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9689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CODE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016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32.768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24460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12.5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91770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" name="path"/>
          <p:cNvSpPr/>
          <p:nvPr/>
        </p:nvSpPr>
        <p:spPr>
          <a:xfrm>
            <a:off x="3876960" y="1473611"/>
            <a:ext cx="1143190" cy="743902"/>
          </a:xfrm>
          <a:custGeom>
            <a:avLst/>
            <a:gdLst/>
            <a:ahLst/>
            <a:cxnLst/>
            <a:rect l="0" t="0" r="0" b="0"/>
            <a:pathLst>
              <a:path w="1800" h="1171">
                <a:moveTo>
                  <a:pt x="76" y="1152"/>
                </a:moveTo>
                <a:lnTo>
                  <a:pt x="76" y="355"/>
                </a:lnTo>
                <a:lnTo>
                  <a:pt x="1792" y="355"/>
                </a:lnTo>
                <a:moveTo>
                  <a:pt x="7" y="1164"/>
                </a:moveTo>
                <a:lnTo>
                  <a:pt x="7" y="7"/>
                </a:lnTo>
                <a:lnTo>
                  <a:pt x="1778" y="7"/>
                </a:lnTo>
              </a:path>
            </a:pathLst>
          </a:custGeom>
          <a:noFill/>
          <a:ln w="9334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96" name="picture 1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796539" y="7297673"/>
            <a:ext cx="726185" cy="973073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16380" y="6200884"/>
            <a:ext cx="788462" cy="812834"/>
          </a:xfrm>
          <a:prstGeom prst="rect">
            <a:avLst/>
          </a:prstGeom>
        </p:spPr>
      </p:pic>
      <p:sp>
        <p:nvSpPr>
          <p:cNvPr id="200" name="rect"/>
          <p:cNvSpPr/>
          <p:nvPr/>
        </p:nvSpPr>
        <p:spPr>
          <a:xfrm>
            <a:off x="5007213" y="7363572"/>
            <a:ext cx="22637" cy="3584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2" name="path"/>
          <p:cNvSpPr/>
          <p:nvPr/>
        </p:nvSpPr>
        <p:spPr>
          <a:xfrm>
            <a:off x="4346051" y="6875836"/>
            <a:ext cx="834422" cy="761372"/>
          </a:xfrm>
          <a:custGeom>
            <a:avLst/>
            <a:gdLst/>
            <a:ahLst/>
            <a:cxnLst/>
            <a:rect l="0" t="0" r="0" b="0"/>
            <a:pathLst>
              <a:path w="1314" h="1199">
                <a:moveTo>
                  <a:pt x="636" y="211"/>
                </a:moveTo>
                <a:lnTo>
                  <a:pt x="473" y="250"/>
                </a:lnTo>
                <a:lnTo>
                  <a:pt x="339" y="341"/>
                </a:lnTo>
                <a:lnTo>
                  <a:pt x="255" y="475"/>
                </a:lnTo>
                <a:moveTo>
                  <a:pt x="1042" y="823"/>
                </a:moveTo>
                <a:lnTo>
                  <a:pt x="816" y="706"/>
                </a:lnTo>
                <a:lnTo>
                  <a:pt x="847" y="648"/>
                </a:lnTo>
                <a:moveTo>
                  <a:pt x="747" y="977"/>
                </a:moveTo>
                <a:lnTo>
                  <a:pt x="898" y="917"/>
                </a:lnTo>
                <a:lnTo>
                  <a:pt x="1013" y="809"/>
                </a:lnTo>
                <a:moveTo>
                  <a:pt x="1047" y="751"/>
                </a:moveTo>
                <a:lnTo>
                  <a:pt x="1080" y="607"/>
                </a:lnTo>
                <a:lnTo>
                  <a:pt x="1054" y="461"/>
                </a:lnTo>
                <a:lnTo>
                  <a:pt x="967" y="334"/>
                </a:lnTo>
                <a:lnTo>
                  <a:pt x="835" y="247"/>
                </a:lnTo>
                <a:lnTo>
                  <a:pt x="677" y="211"/>
                </a:lnTo>
                <a:moveTo>
                  <a:pt x="456" y="413"/>
                </a:moveTo>
                <a:lnTo>
                  <a:pt x="439" y="372"/>
                </a:lnTo>
                <a:lnTo>
                  <a:pt x="396" y="355"/>
                </a:lnTo>
                <a:lnTo>
                  <a:pt x="353" y="372"/>
                </a:lnTo>
                <a:lnTo>
                  <a:pt x="334" y="413"/>
                </a:lnTo>
                <a:lnTo>
                  <a:pt x="353" y="451"/>
                </a:lnTo>
                <a:lnTo>
                  <a:pt x="396" y="468"/>
                </a:lnTo>
                <a:lnTo>
                  <a:pt x="439" y="451"/>
                </a:lnTo>
                <a:lnTo>
                  <a:pt x="456" y="413"/>
                </a:lnTo>
                <a:moveTo>
                  <a:pt x="0" y="471"/>
                </a:moveTo>
                <a:lnTo>
                  <a:pt x="130" y="391"/>
                </a:lnTo>
                <a:moveTo>
                  <a:pt x="430" y="118"/>
                </a:moveTo>
                <a:lnTo>
                  <a:pt x="516" y="0"/>
                </a:lnTo>
                <a:moveTo>
                  <a:pt x="883" y="1078"/>
                </a:moveTo>
                <a:lnTo>
                  <a:pt x="797" y="1198"/>
                </a:lnTo>
                <a:moveTo>
                  <a:pt x="1313" y="727"/>
                </a:moveTo>
                <a:lnTo>
                  <a:pt x="1183" y="804"/>
                </a:lnTo>
                <a:moveTo>
                  <a:pt x="1183" y="391"/>
                </a:moveTo>
                <a:lnTo>
                  <a:pt x="1313" y="471"/>
                </a:lnTo>
                <a:moveTo>
                  <a:pt x="797" y="0"/>
                </a:moveTo>
                <a:lnTo>
                  <a:pt x="883" y="118"/>
                </a:lnTo>
                <a:moveTo>
                  <a:pt x="1183" y="391"/>
                </a:moveTo>
                <a:lnTo>
                  <a:pt x="1061" y="228"/>
                </a:lnTo>
                <a:lnTo>
                  <a:pt x="883" y="118"/>
                </a:lnTo>
                <a:moveTo>
                  <a:pt x="883" y="1078"/>
                </a:moveTo>
                <a:lnTo>
                  <a:pt x="1061" y="967"/>
                </a:lnTo>
                <a:lnTo>
                  <a:pt x="1183" y="804"/>
                </a:lnTo>
                <a:moveTo>
                  <a:pt x="430" y="118"/>
                </a:moveTo>
                <a:lnTo>
                  <a:pt x="250" y="228"/>
                </a:lnTo>
                <a:lnTo>
                  <a:pt x="130" y="391"/>
                </a:lnTo>
                <a:moveTo>
                  <a:pt x="1075" y="768"/>
                </a:moveTo>
                <a:lnTo>
                  <a:pt x="847" y="64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4" name="path"/>
          <p:cNvSpPr/>
          <p:nvPr/>
        </p:nvSpPr>
        <p:spPr>
          <a:xfrm>
            <a:off x="2935128" y="1473612"/>
            <a:ext cx="871918" cy="727138"/>
          </a:xfrm>
          <a:custGeom>
            <a:avLst/>
            <a:gdLst/>
            <a:ahLst/>
            <a:cxnLst/>
            <a:rect l="0" t="0" r="0" b="0"/>
            <a:pathLst>
              <a:path w="1373" h="1145">
                <a:moveTo>
                  <a:pt x="1365" y="1137"/>
                </a:moveTo>
                <a:lnTo>
                  <a:pt x="1365" y="7"/>
                </a:lnTo>
                <a:lnTo>
                  <a:pt x="7" y="7"/>
                </a:lnTo>
              </a:path>
            </a:pathLst>
          </a:custGeom>
          <a:noFill/>
          <a:ln w="9334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6" name="path"/>
          <p:cNvSpPr/>
          <p:nvPr/>
        </p:nvSpPr>
        <p:spPr>
          <a:xfrm>
            <a:off x="4078987" y="6631686"/>
            <a:ext cx="829055" cy="755903"/>
          </a:xfrm>
          <a:custGeom>
            <a:avLst/>
            <a:gdLst/>
            <a:ahLst/>
            <a:cxnLst/>
            <a:rect l="0" t="0" r="0" b="0"/>
            <a:pathLst>
              <a:path w="1305" h="1190">
                <a:moveTo>
                  <a:pt x="68" y="1112"/>
                </a:moveTo>
                <a:lnTo>
                  <a:pt x="15" y="1136"/>
                </a:lnTo>
                <a:lnTo>
                  <a:pt x="1" y="1189"/>
                </a:lnTo>
                <a:moveTo>
                  <a:pt x="1304" y="1"/>
                </a:moveTo>
                <a:lnTo>
                  <a:pt x="1244" y="13"/>
                </a:lnTo>
                <a:lnTo>
                  <a:pt x="1217" y="63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8" name="textbox 208"/>
          <p:cNvSpPr/>
          <p:nvPr/>
        </p:nvSpPr>
        <p:spPr>
          <a:xfrm>
            <a:off x="694539" y="10517459"/>
            <a:ext cx="4165600" cy="175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81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FMT-DOC024  VER.G       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TXC confidential 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 document</a:t>
            </a:r>
            <a:endParaRPr lang="Arial" altLang="Arial" sz="800" dirty="0"/>
          </a:p>
        </p:txBody>
      </p:sp>
      <p:sp>
        <p:nvSpPr>
          <p:cNvPr id="210" name="path"/>
          <p:cNvSpPr/>
          <p:nvPr/>
        </p:nvSpPr>
        <p:spPr>
          <a:xfrm>
            <a:off x="4078128" y="2351436"/>
            <a:ext cx="951166" cy="513778"/>
          </a:xfrm>
          <a:custGeom>
            <a:avLst/>
            <a:gdLst/>
            <a:ahLst/>
            <a:cxnLst/>
            <a:rect l="0" t="0" r="0" b="0"/>
            <a:pathLst>
              <a:path w="1497" h="809">
                <a:moveTo>
                  <a:pt x="7" y="7"/>
                </a:moveTo>
                <a:lnTo>
                  <a:pt x="7" y="801"/>
                </a:lnTo>
                <a:lnTo>
                  <a:pt x="1490" y="801"/>
                </a:lnTo>
              </a:path>
            </a:pathLst>
          </a:custGeom>
          <a:noFill/>
          <a:ln w="9334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396995" y="2054352"/>
            <a:ext cx="1126235" cy="496823"/>
          </a:xfrm>
          <a:prstGeom prst="rect">
            <a:avLst/>
          </a:prstGeom>
        </p:spPr>
      </p:pic>
      <p:sp>
        <p:nvSpPr>
          <p:cNvPr id="214" name="path"/>
          <p:cNvSpPr/>
          <p:nvPr/>
        </p:nvSpPr>
        <p:spPr>
          <a:xfrm>
            <a:off x="4493521" y="6991350"/>
            <a:ext cx="344415" cy="691133"/>
          </a:xfrm>
          <a:custGeom>
            <a:avLst/>
            <a:gdLst/>
            <a:ahLst/>
            <a:cxnLst/>
            <a:rect l="0" t="0" r="0" b="0"/>
            <a:pathLst>
              <a:path w="542" h="1088">
                <a:moveTo>
                  <a:pt x="423" y="1035"/>
                </a:moveTo>
                <a:lnTo>
                  <a:pt x="423" y="1088"/>
                </a:lnTo>
                <a:moveTo>
                  <a:pt x="409" y="545"/>
                </a:moveTo>
                <a:lnTo>
                  <a:pt x="413" y="555"/>
                </a:lnTo>
                <a:lnTo>
                  <a:pt x="423" y="557"/>
                </a:lnTo>
                <a:lnTo>
                  <a:pt x="435" y="555"/>
                </a:lnTo>
                <a:lnTo>
                  <a:pt x="437" y="545"/>
                </a:lnTo>
                <a:moveTo>
                  <a:pt x="471" y="344"/>
                </a:moveTo>
                <a:lnTo>
                  <a:pt x="377" y="344"/>
                </a:lnTo>
                <a:moveTo>
                  <a:pt x="356" y="361"/>
                </a:moveTo>
                <a:lnTo>
                  <a:pt x="332" y="416"/>
                </a:lnTo>
                <a:lnTo>
                  <a:pt x="353" y="471"/>
                </a:lnTo>
                <a:lnTo>
                  <a:pt x="409" y="500"/>
                </a:lnTo>
                <a:lnTo>
                  <a:pt x="409" y="545"/>
                </a:lnTo>
                <a:moveTo>
                  <a:pt x="377" y="344"/>
                </a:moveTo>
                <a:lnTo>
                  <a:pt x="332" y="298"/>
                </a:lnTo>
                <a:lnTo>
                  <a:pt x="325" y="294"/>
                </a:lnTo>
                <a:lnTo>
                  <a:pt x="313" y="296"/>
                </a:lnTo>
                <a:lnTo>
                  <a:pt x="308" y="305"/>
                </a:lnTo>
                <a:lnTo>
                  <a:pt x="313" y="315"/>
                </a:lnTo>
                <a:moveTo>
                  <a:pt x="356" y="361"/>
                </a:moveTo>
                <a:lnTo>
                  <a:pt x="310" y="313"/>
                </a:lnTo>
                <a:moveTo>
                  <a:pt x="437" y="500"/>
                </a:moveTo>
                <a:lnTo>
                  <a:pt x="493" y="471"/>
                </a:lnTo>
                <a:lnTo>
                  <a:pt x="517" y="416"/>
                </a:lnTo>
                <a:lnTo>
                  <a:pt x="493" y="361"/>
                </a:lnTo>
                <a:moveTo>
                  <a:pt x="437" y="500"/>
                </a:moveTo>
                <a:lnTo>
                  <a:pt x="437" y="545"/>
                </a:lnTo>
                <a:moveTo>
                  <a:pt x="493" y="361"/>
                </a:moveTo>
                <a:lnTo>
                  <a:pt x="538" y="313"/>
                </a:lnTo>
                <a:moveTo>
                  <a:pt x="536" y="315"/>
                </a:moveTo>
                <a:lnTo>
                  <a:pt x="541" y="305"/>
                </a:lnTo>
                <a:lnTo>
                  <a:pt x="536" y="296"/>
                </a:lnTo>
                <a:lnTo>
                  <a:pt x="524" y="294"/>
                </a:lnTo>
                <a:lnTo>
                  <a:pt x="514" y="298"/>
                </a:lnTo>
                <a:moveTo>
                  <a:pt x="471" y="344"/>
                </a:moveTo>
                <a:lnTo>
                  <a:pt x="517" y="298"/>
                </a:lnTo>
                <a:moveTo>
                  <a:pt x="22" y="294"/>
                </a:moveTo>
                <a:lnTo>
                  <a:pt x="1" y="445"/>
                </a:lnTo>
                <a:moveTo>
                  <a:pt x="445" y="1"/>
                </a:moveTo>
                <a:lnTo>
                  <a:pt x="445" y="236"/>
                </a:lnTo>
                <a:moveTo>
                  <a:pt x="404" y="1"/>
                </a:moveTo>
                <a:lnTo>
                  <a:pt x="404" y="236"/>
                </a:lnTo>
                <a:moveTo>
                  <a:pt x="404" y="1"/>
                </a:moveTo>
                <a:lnTo>
                  <a:pt x="445" y="1"/>
                </a:lnTo>
                <a:moveTo>
                  <a:pt x="445" y="236"/>
                </a:moveTo>
                <a:lnTo>
                  <a:pt x="404" y="236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16" name="picture 2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87680" y="573023"/>
            <a:ext cx="669036" cy="248411"/>
          </a:xfrm>
          <a:prstGeom prst="rect">
            <a:avLst/>
          </a:prstGeom>
        </p:spPr>
      </p:pic>
      <p:sp>
        <p:nvSpPr>
          <p:cNvPr id="218" name="rect"/>
          <p:cNvSpPr/>
          <p:nvPr/>
        </p:nvSpPr>
        <p:spPr>
          <a:xfrm>
            <a:off x="4504300" y="7377276"/>
            <a:ext cx="19576" cy="29769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0" name="path"/>
          <p:cNvSpPr/>
          <p:nvPr/>
        </p:nvSpPr>
        <p:spPr>
          <a:xfrm>
            <a:off x="4346059" y="7273828"/>
            <a:ext cx="369454" cy="363380"/>
          </a:xfrm>
          <a:custGeom>
            <a:avLst/>
            <a:gdLst/>
            <a:ahLst/>
            <a:cxnLst/>
            <a:rect l="0" t="0" r="0" b="0"/>
            <a:pathLst>
              <a:path w="581" h="572">
                <a:moveTo>
                  <a:pt x="233" y="0"/>
                </a:moveTo>
                <a:lnTo>
                  <a:pt x="279" y="149"/>
                </a:lnTo>
                <a:moveTo>
                  <a:pt x="250" y="163"/>
                </a:moveTo>
                <a:lnTo>
                  <a:pt x="475" y="45"/>
                </a:lnTo>
                <a:lnTo>
                  <a:pt x="504" y="89"/>
                </a:lnTo>
                <a:moveTo>
                  <a:pt x="307" y="192"/>
                </a:moveTo>
                <a:lnTo>
                  <a:pt x="427" y="297"/>
                </a:lnTo>
                <a:lnTo>
                  <a:pt x="581" y="353"/>
                </a:lnTo>
                <a:moveTo>
                  <a:pt x="130" y="177"/>
                </a:moveTo>
                <a:lnTo>
                  <a:pt x="250" y="341"/>
                </a:lnTo>
                <a:lnTo>
                  <a:pt x="430" y="451"/>
                </a:lnTo>
                <a:moveTo>
                  <a:pt x="130" y="177"/>
                </a:moveTo>
                <a:lnTo>
                  <a:pt x="0" y="101"/>
                </a:lnTo>
                <a:moveTo>
                  <a:pt x="516" y="571"/>
                </a:moveTo>
                <a:lnTo>
                  <a:pt x="430" y="451"/>
                </a:lnTo>
                <a:moveTo>
                  <a:pt x="279" y="209"/>
                </a:moveTo>
                <a:lnTo>
                  <a:pt x="504" y="89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2" name="textbox 222"/>
          <p:cNvSpPr/>
          <p:nvPr/>
        </p:nvSpPr>
        <p:spPr>
          <a:xfrm>
            <a:off x="1166456" y="1645870"/>
            <a:ext cx="835025" cy="146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90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8000"/>
              </a:lnSpc>
              <a:tabLst/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Frequency /CL</a:t>
            </a:r>
            <a:endParaRPr lang="Arial" altLang="Arial" sz="900" dirty="0"/>
          </a:p>
        </p:txBody>
      </p:sp>
      <p:sp>
        <p:nvSpPr>
          <p:cNvPr id="224" name="textbox 224"/>
          <p:cNvSpPr/>
          <p:nvPr/>
        </p:nvSpPr>
        <p:spPr>
          <a:xfrm>
            <a:off x="3752170" y="2210560"/>
            <a:ext cx="523240" cy="1663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8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XXXXX</a:t>
            </a:r>
            <a:endParaRPr lang="Arial" altLang="Arial" sz="1100" dirty="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3201162" y="3362706"/>
            <a:ext cx="230124" cy="196595"/>
            <a:chOff x="0" y="0"/>
            <a:chExt cx="230124" cy="196595"/>
          </a:xfrm>
        </p:grpSpPr>
        <p:sp>
          <p:nvSpPr>
            <p:cNvPr id="226" name="path"/>
            <p:cNvSpPr/>
            <p:nvPr/>
          </p:nvSpPr>
          <p:spPr>
            <a:xfrm>
              <a:off x="267" y="182"/>
              <a:ext cx="229589" cy="196230"/>
            </a:xfrm>
            <a:custGeom>
              <a:avLst/>
              <a:gdLst/>
              <a:ahLst/>
              <a:cxnLst/>
              <a:rect l="0" t="0" r="0" b="0"/>
              <a:pathLst>
                <a:path w="361" h="309">
                  <a:moveTo>
                    <a:pt x="15" y="0"/>
                  </a:moveTo>
                  <a:lnTo>
                    <a:pt x="360" y="296"/>
                  </a:lnTo>
                  <a:moveTo>
                    <a:pt x="346" y="308"/>
                  </a:moveTo>
                  <a:lnTo>
                    <a:pt x="0" y="12"/>
                  </a:lnTo>
                </a:path>
              </a:pathLst>
            </a:custGeom>
            <a:noFill/>
            <a:ln w="1524" cap="flat">
              <a:solidFill>
                <a:srgbClr val="0000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8" name="path"/>
            <p:cNvSpPr/>
            <p:nvPr/>
          </p:nvSpPr>
          <p:spPr>
            <a:xfrm>
              <a:off x="0" y="0"/>
              <a:ext cx="230124" cy="196595"/>
            </a:xfrm>
            <a:custGeom>
              <a:avLst/>
              <a:gdLst/>
              <a:ahLst/>
              <a:cxnLst/>
              <a:rect l="0" t="0" r="0" b="0"/>
              <a:pathLst>
                <a:path w="362" h="309">
                  <a:moveTo>
                    <a:pt x="1" y="1"/>
                  </a:moveTo>
                  <a:moveTo>
                    <a:pt x="1" y="1"/>
                  </a:moveTo>
                  <a:lnTo>
                    <a:pt x="15" y="1"/>
                  </a:lnTo>
                  <a:lnTo>
                    <a:pt x="361" y="296"/>
                  </a:lnTo>
                  <a:lnTo>
                    <a:pt x="361" y="308"/>
                  </a:lnTo>
                  <a:lnTo>
                    <a:pt x="346" y="308"/>
                  </a:lnTo>
                  <a:lnTo>
                    <a:pt x="1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1155954" y="3179826"/>
            <a:ext cx="217931" cy="184404"/>
            <a:chOff x="0" y="0"/>
            <a:chExt cx="217931" cy="184404"/>
          </a:xfrm>
        </p:grpSpPr>
        <p:sp>
          <p:nvSpPr>
            <p:cNvPr id="230" name="path"/>
            <p:cNvSpPr/>
            <p:nvPr/>
          </p:nvSpPr>
          <p:spPr>
            <a:xfrm>
              <a:off x="269" y="179"/>
              <a:ext cx="217392" cy="184043"/>
            </a:xfrm>
            <a:custGeom>
              <a:avLst/>
              <a:gdLst/>
              <a:ahLst/>
              <a:cxnLst/>
              <a:rect l="0" t="0" r="0" b="0"/>
              <a:pathLst>
                <a:path w="342" h="289">
                  <a:moveTo>
                    <a:pt x="15" y="0"/>
                  </a:moveTo>
                  <a:lnTo>
                    <a:pt x="341" y="276"/>
                  </a:lnTo>
                  <a:moveTo>
                    <a:pt x="327" y="288"/>
                  </a:moveTo>
                  <a:lnTo>
                    <a:pt x="0" y="12"/>
                  </a:lnTo>
                </a:path>
              </a:pathLst>
            </a:custGeom>
            <a:noFill/>
            <a:ln w="1524" cap="flat">
              <a:solidFill>
                <a:srgbClr val="0000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2" name="path"/>
            <p:cNvSpPr/>
            <p:nvPr/>
          </p:nvSpPr>
          <p:spPr>
            <a:xfrm>
              <a:off x="0" y="0"/>
              <a:ext cx="217931" cy="184404"/>
            </a:xfrm>
            <a:custGeom>
              <a:avLst/>
              <a:gdLst/>
              <a:ahLst/>
              <a:cxnLst/>
              <a:rect l="0" t="0" r="0" b="0"/>
              <a:pathLst>
                <a:path w="343" h="290">
                  <a:moveTo>
                    <a:pt x="1" y="1"/>
                  </a:moveTo>
                  <a:moveTo>
                    <a:pt x="1" y="1"/>
                  </a:moveTo>
                  <a:lnTo>
                    <a:pt x="15" y="1"/>
                  </a:lnTo>
                  <a:lnTo>
                    <a:pt x="341" y="277"/>
                  </a:lnTo>
                  <a:lnTo>
                    <a:pt x="341" y="289"/>
                  </a:lnTo>
                  <a:lnTo>
                    <a:pt x="327" y="289"/>
                  </a:lnTo>
                  <a:lnTo>
                    <a:pt x="1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234" name="picture 2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363980" y="3355847"/>
            <a:ext cx="1847088" cy="15240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5590273" y="2816295"/>
            <a:ext cx="318134" cy="1441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22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Code</a:t>
            </a:r>
            <a:endParaRPr lang="Arial" altLang="Arial" sz="900" dirty="0"/>
          </a:p>
        </p:txBody>
      </p:sp>
      <p:sp>
        <p:nvSpPr>
          <p:cNvPr id="238" name="path"/>
          <p:cNvSpPr/>
          <p:nvPr/>
        </p:nvSpPr>
        <p:spPr>
          <a:xfrm>
            <a:off x="6016752" y="8166354"/>
            <a:ext cx="410718" cy="62483"/>
          </a:xfrm>
          <a:custGeom>
            <a:avLst/>
            <a:gdLst/>
            <a:ahLst/>
            <a:cxnLst/>
            <a:rect l="0" t="0" r="0" b="0"/>
            <a:pathLst>
              <a:path w="646" h="98">
                <a:moveTo>
                  <a:pt x="0" y="97"/>
                </a:moveTo>
                <a:lnTo>
                  <a:pt x="278" y="97"/>
                </a:lnTo>
                <a:moveTo>
                  <a:pt x="395" y="58"/>
                </a:moveTo>
                <a:lnTo>
                  <a:pt x="431" y="58"/>
                </a:lnTo>
                <a:lnTo>
                  <a:pt x="443" y="58"/>
                </a:lnTo>
                <a:moveTo>
                  <a:pt x="422" y="58"/>
                </a:moveTo>
                <a:lnTo>
                  <a:pt x="422" y="1"/>
                </a:lnTo>
                <a:moveTo>
                  <a:pt x="400" y="13"/>
                </a:moveTo>
                <a:lnTo>
                  <a:pt x="422" y="1"/>
                </a:lnTo>
                <a:moveTo>
                  <a:pt x="472" y="46"/>
                </a:moveTo>
                <a:lnTo>
                  <a:pt x="480" y="56"/>
                </a:lnTo>
                <a:lnTo>
                  <a:pt x="496" y="58"/>
                </a:lnTo>
                <a:lnTo>
                  <a:pt x="504" y="58"/>
                </a:lnTo>
                <a:lnTo>
                  <a:pt x="520" y="56"/>
                </a:lnTo>
                <a:lnTo>
                  <a:pt x="528" y="46"/>
                </a:lnTo>
                <a:lnTo>
                  <a:pt x="525" y="37"/>
                </a:lnTo>
                <a:lnTo>
                  <a:pt x="513" y="30"/>
                </a:lnTo>
                <a:moveTo>
                  <a:pt x="508" y="30"/>
                </a:moveTo>
                <a:lnTo>
                  <a:pt x="523" y="25"/>
                </a:lnTo>
                <a:lnTo>
                  <a:pt x="527" y="15"/>
                </a:lnTo>
                <a:lnTo>
                  <a:pt x="520" y="6"/>
                </a:lnTo>
                <a:lnTo>
                  <a:pt x="506" y="1"/>
                </a:lnTo>
                <a:lnTo>
                  <a:pt x="496" y="1"/>
                </a:lnTo>
                <a:lnTo>
                  <a:pt x="480" y="3"/>
                </a:lnTo>
                <a:lnTo>
                  <a:pt x="472" y="13"/>
                </a:lnTo>
                <a:moveTo>
                  <a:pt x="494" y="30"/>
                </a:moveTo>
                <a:lnTo>
                  <a:pt x="508" y="30"/>
                </a:lnTo>
                <a:moveTo>
                  <a:pt x="564" y="58"/>
                </a:moveTo>
                <a:lnTo>
                  <a:pt x="564" y="56"/>
                </a:lnTo>
                <a:lnTo>
                  <a:pt x="559" y="56"/>
                </a:lnTo>
                <a:lnTo>
                  <a:pt x="556" y="56"/>
                </a:lnTo>
                <a:lnTo>
                  <a:pt x="554" y="58"/>
                </a:lnTo>
                <a:lnTo>
                  <a:pt x="556" y="61"/>
                </a:lnTo>
                <a:lnTo>
                  <a:pt x="559" y="61"/>
                </a:lnTo>
                <a:lnTo>
                  <a:pt x="564" y="61"/>
                </a:lnTo>
                <a:lnTo>
                  <a:pt x="564" y="58"/>
                </a:lnTo>
                <a:moveTo>
                  <a:pt x="588" y="42"/>
                </a:moveTo>
                <a:lnTo>
                  <a:pt x="597" y="54"/>
                </a:lnTo>
                <a:lnTo>
                  <a:pt x="616" y="58"/>
                </a:lnTo>
                <a:lnTo>
                  <a:pt x="636" y="54"/>
                </a:lnTo>
                <a:lnTo>
                  <a:pt x="645" y="42"/>
                </a:lnTo>
                <a:lnTo>
                  <a:pt x="645" y="20"/>
                </a:lnTo>
                <a:lnTo>
                  <a:pt x="645" y="18"/>
                </a:lnTo>
                <a:lnTo>
                  <a:pt x="636" y="6"/>
                </a:lnTo>
                <a:lnTo>
                  <a:pt x="616" y="1"/>
                </a:lnTo>
                <a:lnTo>
                  <a:pt x="597" y="6"/>
                </a:lnTo>
                <a:lnTo>
                  <a:pt x="588" y="18"/>
                </a:lnTo>
                <a:lnTo>
                  <a:pt x="588" y="39"/>
                </a:lnTo>
                <a:lnTo>
                  <a:pt x="588" y="42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0" name="path"/>
          <p:cNvSpPr/>
          <p:nvPr/>
        </p:nvSpPr>
        <p:spPr>
          <a:xfrm>
            <a:off x="4553618" y="7965192"/>
            <a:ext cx="417763" cy="27420"/>
          </a:xfrm>
          <a:custGeom>
            <a:avLst/>
            <a:gdLst/>
            <a:ahLst/>
            <a:cxnLst/>
            <a:rect l="0" t="0" r="0" b="0"/>
            <a:pathLst>
              <a:path w="657" h="43">
                <a:moveTo>
                  <a:pt x="0" y="1"/>
                </a:moveTo>
                <a:lnTo>
                  <a:pt x="328" y="41"/>
                </a:lnTo>
                <a:lnTo>
                  <a:pt x="657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2" name="path"/>
          <p:cNvSpPr/>
          <p:nvPr/>
        </p:nvSpPr>
        <p:spPr>
          <a:xfrm>
            <a:off x="6443472" y="8166354"/>
            <a:ext cx="179069" cy="39623"/>
          </a:xfrm>
          <a:custGeom>
            <a:avLst/>
            <a:gdLst/>
            <a:ahLst/>
            <a:cxnLst/>
            <a:rect l="0" t="0" r="0" b="0"/>
            <a:pathLst>
              <a:path w="281" h="62">
                <a:moveTo>
                  <a:pt x="0" y="56"/>
                </a:moveTo>
                <a:lnTo>
                  <a:pt x="81" y="56"/>
                </a:lnTo>
                <a:moveTo>
                  <a:pt x="81" y="27"/>
                </a:moveTo>
                <a:lnTo>
                  <a:pt x="0" y="27"/>
                </a:lnTo>
                <a:moveTo>
                  <a:pt x="38" y="51"/>
                </a:moveTo>
                <a:lnTo>
                  <a:pt x="38" y="1"/>
                </a:lnTo>
                <a:moveTo>
                  <a:pt x="107" y="42"/>
                </a:moveTo>
                <a:lnTo>
                  <a:pt x="115" y="54"/>
                </a:lnTo>
                <a:lnTo>
                  <a:pt x="136" y="58"/>
                </a:lnTo>
                <a:lnTo>
                  <a:pt x="155" y="54"/>
                </a:lnTo>
                <a:lnTo>
                  <a:pt x="165" y="42"/>
                </a:lnTo>
                <a:lnTo>
                  <a:pt x="165" y="20"/>
                </a:lnTo>
                <a:lnTo>
                  <a:pt x="165" y="18"/>
                </a:lnTo>
                <a:lnTo>
                  <a:pt x="155" y="6"/>
                </a:lnTo>
                <a:lnTo>
                  <a:pt x="136" y="1"/>
                </a:lnTo>
                <a:lnTo>
                  <a:pt x="115" y="6"/>
                </a:lnTo>
                <a:lnTo>
                  <a:pt x="107" y="18"/>
                </a:lnTo>
                <a:lnTo>
                  <a:pt x="107" y="39"/>
                </a:lnTo>
                <a:lnTo>
                  <a:pt x="107" y="42"/>
                </a:lnTo>
                <a:moveTo>
                  <a:pt x="199" y="58"/>
                </a:moveTo>
                <a:lnTo>
                  <a:pt x="199" y="56"/>
                </a:lnTo>
                <a:lnTo>
                  <a:pt x="194" y="56"/>
                </a:lnTo>
                <a:lnTo>
                  <a:pt x="191" y="56"/>
                </a:lnTo>
                <a:lnTo>
                  <a:pt x="189" y="58"/>
                </a:lnTo>
                <a:lnTo>
                  <a:pt x="191" y="61"/>
                </a:lnTo>
                <a:lnTo>
                  <a:pt x="194" y="61"/>
                </a:lnTo>
                <a:lnTo>
                  <a:pt x="199" y="61"/>
                </a:lnTo>
                <a:lnTo>
                  <a:pt x="199" y="58"/>
                </a:lnTo>
                <a:moveTo>
                  <a:pt x="223" y="46"/>
                </a:moveTo>
                <a:lnTo>
                  <a:pt x="232" y="56"/>
                </a:lnTo>
                <a:lnTo>
                  <a:pt x="247" y="58"/>
                </a:lnTo>
                <a:lnTo>
                  <a:pt x="254" y="58"/>
                </a:lnTo>
                <a:lnTo>
                  <a:pt x="271" y="56"/>
                </a:lnTo>
                <a:lnTo>
                  <a:pt x="280" y="46"/>
                </a:lnTo>
                <a:lnTo>
                  <a:pt x="278" y="37"/>
                </a:lnTo>
                <a:lnTo>
                  <a:pt x="263" y="30"/>
                </a:lnTo>
                <a:moveTo>
                  <a:pt x="259" y="30"/>
                </a:moveTo>
                <a:lnTo>
                  <a:pt x="273" y="25"/>
                </a:lnTo>
                <a:lnTo>
                  <a:pt x="280" y="15"/>
                </a:lnTo>
                <a:lnTo>
                  <a:pt x="273" y="6"/>
                </a:lnTo>
                <a:lnTo>
                  <a:pt x="256" y="1"/>
                </a:lnTo>
                <a:lnTo>
                  <a:pt x="247" y="1"/>
                </a:lnTo>
                <a:lnTo>
                  <a:pt x="232" y="3"/>
                </a:lnTo>
                <a:lnTo>
                  <a:pt x="223" y="13"/>
                </a:lnTo>
                <a:moveTo>
                  <a:pt x="244" y="30"/>
                </a:moveTo>
                <a:lnTo>
                  <a:pt x="259" y="3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4" name="path"/>
          <p:cNvSpPr/>
          <p:nvPr/>
        </p:nvSpPr>
        <p:spPr>
          <a:xfrm>
            <a:off x="4618483" y="7838694"/>
            <a:ext cx="56388" cy="41147"/>
          </a:xfrm>
          <a:custGeom>
            <a:avLst/>
            <a:gdLst/>
            <a:ahLst/>
            <a:cxnLst/>
            <a:rect l="0" t="0" r="0" b="0"/>
            <a:pathLst>
              <a:path w="88" h="64">
                <a:moveTo>
                  <a:pt x="1" y="63"/>
                </a:moveTo>
                <a:lnTo>
                  <a:pt x="61" y="51"/>
                </a:lnTo>
                <a:lnTo>
                  <a:pt x="87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6" name="path"/>
          <p:cNvSpPr/>
          <p:nvPr/>
        </p:nvSpPr>
        <p:spPr>
          <a:xfrm>
            <a:off x="4618483" y="6631686"/>
            <a:ext cx="56388" cy="41147"/>
          </a:xfrm>
          <a:custGeom>
            <a:avLst/>
            <a:gdLst/>
            <a:ahLst/>
            <a:cxnLst/>
            <a:rect l="0" t="0" r="0" b="0"/>
            <a:pathLst>
              <a:path w="88" h="64">
                <a:moveTo>
                  <a:pt x="87" y="63"/>
                </a:moveTo>
                <a:lnTo>
                  <a:pt x="61" y="13"/>
                </a:lnTo>
                <a:lnTo>
                  <a:pt x="1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8" name="path"/>
          <p:cNvSpPr/>
          <p:nvPr/>
        </p:nvSpPr>
        <p:spPr>
          <a:xfrm>
            <a:off x="5929121" y="8344661"/>
            <a:ext cx="68579" cy="15239"/>
          </a:xfrm>
          <a:custGeom>
            <a:avLst/>
            <a:gdLst/>
            <a:ahLst/>
            <a:cxnLst/>
            <a:rect l="0" t="0" r="0" b="0"/>
            <a:pathLst>
              <a:path w="107" h="23">
                <a:moveTo>
                  <a:pt x="1" y="1"/>
                </a:moveTo>
                <a:lnTo>
                  <a:pt x="1" y="22"/>
                </a:lnTo>
                <a:lnTo>
                  <a:pt x="106" y="13"/>
                </a:lnTo>
                <a:lnTo>
                  <a:pt x="1" y="1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0" name="path"/>
          <p:cNvSpPr/>
          <p:nvPr/>
        </p:nvSpPr>
        <p:spPr>
          <a:xfrm>
            <a:off x="4879086" y="7111745"/>
            <a:ext cx="19811" cy="18288"/>
          </a:xfrm>
          <a:custGeom>
            <a:avLst/>
            <a:gdLst/>
            <a:ahLst/>
            <a:cxnLst/>
            <a:rect l="0" t="0" r="0" b="0"/>
            <a:pathLst>
              <a:path w="31" h="28">
                <a:moveTo>
                  <a:pt x="30" y="15"/>
                </a:moveTo>
                <a:lnTo>
                  <a:pt x="25" y="5"/>
                </a:lnTo>
                <a:lnTo>
                  <a:pt x="15" y="1"/>
                </a:lnTo>
                <a:lnTo>
                  <a:pt x="3" y="5"/>
                </a:lnTo>
                <a:lnTo>
                  <a:pt x="1" y="15"/>
                </a:lnTo>
                <a:lnTo>
                  <a:pt x="3" y="25"/>
                </a:lnTo>
                <a:lnTo>
                  <a:pt x="15" y="27"/>
                </a:lnTo>
                <a:lnTo>
                  <a:pt x="25" y="25"/>
                </a:lnTo>
                <a:lnTo>
                  <a:pt x="30" y="15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2" name="path"/>
          <p:cNvSpPr/>
          <p:nvPr/>
        </p:nvSpPr>
        <p:spPr>
          <a:xfrm>
            <a:off x="4715245" y="7495793"/>
            <a:ext cx="105178" cy="3047"/>
          </a:xfrm>
          <a:custGeom>
            <a:avLst/>
            <a:gdLst/>
            <a:ahLst/>
            <a:cxnLst/>
            <a:rect l="0" t="0" r="0" b="0"/>
            <a:pathLst>
              <a:path w="165" h="4">
                <a:moveTo>
                  <a:pt x="0" y="3"/>
                </a:moveTo>
                <a:lnTo>
                  <a:pt x="165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4" name="path"/>
          <p:cNvSpPr/>
          <p:nvPr/>
        </p:nvSpPr>
        <p:spPr>
          <a:xfrm>
            <a:off x="4673346" y="6672071"/>
            <a:ext cx="1523" cy="204215"/>
          </a:xfrm>
          <a:custGeom>
            <a:avLst/>
            <a:gdLst/>
            <a:ahLst/>
            <a:cxnLst/>
            <a:rect l="0" t="0" r="0" b="0"/>
            <a:pathLst>
              <a:path w="2" h="321">
                <a:moveTo>
                  <a:pt x="1" y="0"/>
                </a:moveTo>
                <a:lnTo>
                  <a:pt x="1" y="32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6" name="path"/>
          <p:cNvSpPr/>
          <p:nvPr/>
        </p:nvSpPr>
        <p:spPr>
          <a:xfrm>
            <a:off x="4673346" y="7636763"/>
            <a:ext cx="1523" cy="202692"/>
          </a:xfrm>
          <a:custGeom>
            <a:avLst/>
            <a:gdLst/>
            <a:ahLst/>
            <a:cxnLst/>
            <a:rect l="0" t="0" r="0" b="0"/>
            <a:pathLst>
              <a:path w="2" h="319">
                <a:moveTo>
                  <a:pt x="1" y="0"/>
                </a:moveTo>
                <a:lnTo>
                  <a:pt x="1" y="319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8" name="path"/>
          <p:cNvSpPr/>
          <p:nvPr/>
        </p:nvSpPr>
        <p:spPr>
          <a:xfrm>
            <a:off x="4851654" y="7636763"/>
            <a:ext cx="1523" cy="202692"/>
          </a:xfrm>
          <a:custGeom>
            <a:avLst/>
            <a:gdLst/>
            <a:ahLst/>
            <a:cxnLst/>
            <a:rect l="0" t="0" r="0" b="0"/>
            <a:pathLst>
              <a:path w="2" h="319">
                <a:moveTo>
                  <a:pt x="1" y="319"/>
                </a:moveTo>
                <a:lnTo>
                  <a:pt x="1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0" name="rect"/>
          <p:cNvSpPr/>
          <p:nvPr/>
        </p:nvSpPr>
        <p:spPr>
          <a:xfrm>
            <a:off x="4761738" y="7952232"/>
            <a:ext cx="1523" cy="83820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2" name="path"/>
          <p:cNvSpPr/>
          <p:nvPr/>
        </p:nvSpPr>
        <p:spPr>
          <a:xfrm>
            <a:off x="6280404" y="8352282"/>
            <a:ext cx="68579" cy="1523"/>
          </a:xfrm>
          <a:custGeom>
            <a:avLst/>
            <a:gdLst/>
            <a:ahLst/>
            <a:cxnLst/>
            <a:rect l="0" t="0" r="0" b="0"/>
            <a:pathLst>
              <a:path w="107" h="2">
                <a:moveTo>
                  <a:pt x="0" y="1"/>
                </a:moveTo>
                <a:lnTo>
                  <a:pt x="107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4" name="rect"/>
          <p:cNvSpPr/>
          <p:nvPr/>
        </p:nvSpPr>
        <p:spPr>
          <a:xfrm>
            <a:off x="5861304" y="8352282"/>
            <a:ext cx="68579" cy="152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6" name="rect"/>
          <p:cNvSpPr/>
          <p:nvPr/>
        </p:nvSpPr>
        <p:spPr>
          <a:xfrm>
            <a:off x="5881116" y="8227314"/>
            <a:ext cx="67055" cy="152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8" name="path"/>
          <p:cNvSpPr/>
          <p:nvPr/>
        </p:nvSpPr>
        <p:spPr>
          <a:xfrm>
            <a:off x="6262116" y="8227314"/>
            <a:ext cx="67055" cy="1523"/>
          </a:xfrm>
          <a:custGeom>
            <a:avLst/>
            <a:gdLst/>
            <a:ahLst/>
            <a:cxnLst/>
            <a:rect l="0" t="0" r="0" b="0"/>
            <a:pathLst>
              <a:path w="105" h="2">
                <a:moveTo>
                  <a:pt x="0" y="1"/>
                </a:moveTo>
                <a:lnTo>
                  <a:pt x="105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0" name="table 270"/>
          <p:cNvGraphicFramePr>
            <a:graphicFrameLocks noGrp="1"/>
          </p:cNvGraphicFramePr>
          <p:nvPr/>
        </p:nvGraphicFramePr>
        <p:xfrm>
          <a:off x="446531" y="423671"/>
          <a:ext cx="6653529" cy="9667875"/>
        </p:xfrm>
        <a:graphic>
          <a:graphicData uri="http://schemas.openxmlformats.org/drawingml/2006/table">
            <a:tbl>
              <a:tblPr/>
              <a:tblGrid>
                <a:gridCol w="720090"/>
                <a:gridCol w="1756410"/>
                <a:gridCol w="3567429"/>
                <a:gridCol w="609600"/>
              </a:tblGrid>
              <a:tr h="588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8254" algn="l" rtl="0" eaLnBrk="0">
                        <a:lnSpc>
                          <a:spcPct val="8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</a:t>
                      </a:r>
                      <a:r>
                        <a:rPr sz="11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RATION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06070" algn="l" rtl="0" eaLnBrk="0">
                        <a:lnSpc>
                          <a:spcPts val="117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       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09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69240" algn="l" rtl="0" eaLnBrk="0">
                        <a:lnSpc>
                          <a:spcPts val="117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kern="0" spc="30" dirty="0">
                          <a:ln w="2463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PACKING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349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Label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968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QA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Pass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60666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3911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Reel Quantity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endParaRPr lang="Arial" altLang="Arial" sz="800" dirty="0"/>
                    </a:p>
                    <a:p>
                      <a:pPr marL="511809" algn="l" rtl="0" eaLnBrk="0">
                        <a:lnSpc>
                          <a:spcPts val="1165"/>
                        </a:lnSpc>
                        <a:spcBef>
                          <a:spcPts val="16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Reel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6   (6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Reels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Arial" altLang="Arial" sz="800" dirty="0"/>
                    </a:p>
                    <a:p>
                      <a:pPr marL="508634" algn="l" rtl="0" eaLnBrk="0">
                        <a:lnSpc>
                          <a:spcPts val="1011"/>
                        </a:lnSpc>
                        <a:tabLst/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H140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lang="Arial" altLang="Arial" sz="800" dirty="0"/>
                    </a:p>
                    <a:p>
                      <a:pPr marL="963930" algn="l" rtl="0" eaLnBrk="0">
                        <a:lnSpc>
                          <a:spcPct val="82000"/>
                        </a:lnSpc>
                        <a:spcBef>
                          <a:spcPts val="1011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Label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endParaRPr lang="Microsoft YaHei" altLang="Microsoft YaHei" sz="8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717540" algn="l" rtl="0" eaLnBrk="0">
                        <a:lnSpc>
                          <a:spcPct val="87000"/>
                        </a:lnSpc>
                        <a:spcBef>
                          <a:spcPts val="25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Tape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33700" algn="l" rtl="0" eaLnBrk="0">
                        <a:lnSpc>
                          <a:spcPct val="85000"/>
                        </a:lnSpc>
                        <a:spcBef>
                          <a:spcPts val="250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Label A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7241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Label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:100 X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62990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27368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[STORAGE]</a:t>
                      </a:r>
                      <a:endParaRPr lang="Arial" altLang="Arial" sz="900" dirty="0"/>
                    </a:p>
                    <a:p>
                      <a:pPr marL="275590" algn="l" rtl="0" eaLnBrk="0">
                        <a:lnSpc>
                          <a:spcPts val="1165"/>
                        </a:lnSpc>
                        <a:spcBef>
                          <a:spcPts val="365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1.The storage time to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 year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maximum.</a:t>
                      </a:r>
                      <a:endParaRPr lang="Arial" altLang="Arial" sz="800" dirty="0"/>
                    </a:p>
                    <a:p>
                      <a:pPr marL="266700" algn="l" rtl="0" eaLnBrk="0">
                        <a:lnSpc>
                          <a:spcPts val="1511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2.Don't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 caught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 the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rain.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64795" indent="3175" algn="l" rtl="0" eaLnBrk="0">
                        <a:lnSpc>
                          <a:spcPct val="14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storage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environmentshall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5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℃</a:t>
                      </a:r>
                      <a:r>
                        <a:rPr sz="8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~40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℃</a:t>
                      </a:r>
                      <a:r>
                        <a:rPr sz="8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temperature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30%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~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75%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RH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humidity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from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shine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               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4.If customers have special requirements, we can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paste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labels ac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cording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it.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2" name="table 272"/>
          <p:cNvGraphicFramePr>
            <a:graphicFrameLocks noGrp="1"/>
          </p:cNvGraphicFramePr>
          <p:nvPr/>
        </p:nvGraphicFramePr>
        <p:xfrm>
          <a:off x="675131" y="5416295"/>
          <a:ext cx="2995929" cy="3497579"/>
        </p:xfrm>
        <a:graphic>
          <a:graphicData uri="http://schemas.openxmlformats.org/drawingml/2006/table">
            <a:tbl>
              <a:tblPr/>
              <a:tblGrid>
                <a:gridCol w="2995929"/>
              </a:tblGrid>
              <a:tr h="17405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8739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Label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Size</a:t>
                      </a:r>
                      <a:r>
                        <a:rPr sz="9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 X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74" name="picture 2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0476" y="5457443"/>
            <a:ext cx="2619755" cy="1613916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16280" y="7394447"/>
            <a:ext cx="2624531" cy="1475232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3584447" y="1599633"/>
            <a:ext cx="1394942" cy="1790330"/>
            <a:chOff x="0" y="0"/>
            <a:chExt cx="1394942" cy="1790330"/>
          </a:xfrm>
        </p:grpSpPr>
        <p:sp>
          <p:nvSpPr>
            <p:cNvPr id="278" name="path"/>
            <p:cNvSpPr/>
            <p:nvPr/>
          </p:nvSpPr>
          <p:spPr>
            <a:xfrm>
              <a:off x="0" y="0"/>
              <a:ext cx="1394942" cy="1790330"/>
            </a:xfrm>
            <a:custGeom>
              <a:avLst/>
              <a:gdLst/>
              <a:ahLst/>
              <a:cxnLst/>
              <a:rect l="0" t="0" r="0" b="0"/>
              <a:pathLst>
                <a:path w="2196" h="2819">
                  <a:moveTo>
                    <a:pt x="1435" y="2304"/>
                  </a:moveTo>
                  <a:lnTo>
                    <a:pt x="1504" y="2316"/>
                  </a:lnTo>
                  <a:cubicBezTo>
                    <a:pt x="1634" y="2334"/>
                    <a:pt x="1840" y="2300"/>
                    <a:pt x="1927" y="2192"/>
                  </a:cubicBezTo>
                  <a:lnTo>
                    <a:pt x="1951" y="2151"/>
                  </a:lnTo>
                  <a:moveTo>
                    <a:pt x="1653" y="2141"/>
                  </a:moveTo>
                  <a:lnTo>
                    <a:pt x="1752" y="2115"/>
                  </a:lnTo>
                  <a:moveTo>
                    <a:pt x="1711" y="1721"/>
                  </a:moveTo>
                  <a:lnTo>
                    <a:pt x="1567" y="1824"/>
                  </a:lnTo>
                  <a:moveTo>
                    <a:pt x="1843" y="2072"/>
                  </a:moveTo>
                  <a:lnTo>
                    <a:pt x="1576" y="2045"/>
                  </a:lnTo>
                  <a:moveTo>
                    <a:pt x="1639" y="1707"/>
                  </a:moveTo>
                  <a:lnTo>
                    <a:pt x="1797" y="1740"/>
                  </a:lnTo>
                  <a:moveTo>
                    <a:pt x="1178" y="1968"/>
                  </a:moveTo>
                  <a:lnTo>
                    <a:pt x="1185" y="2009"/>
                  </a:lnTo>
                  <a:cubicBezTo>
                    <a:pt x="1262" y="2232"/>
                    <a:pt x="1768" y="2241"/>
                    <a:pt x="1905" y="2069"/>
                  </a:cubicBezTo>
                  <a:lnTo>
                    <a:pt x="1934" y="2031"/>
                  </a:lnTo>
                  <a:lnTo>
                    <a:pt x="1946" y="1990"/>
                  </a:lnTo>
                  <a:lnTo>
                    <a:pt x="1946" y="1947"/>
                  </a:lnTo>
                  <a:lnTo>
                    <a:pt x="1934" y="1906"/>
                  </a:lnTo>
                  <a:lnTo>
                    <a:pt x="1905" y="1868"/>
                  </a:lnTo>
                  <a:cubicBezTo>
                    <a:pt x="1766" y="1696"/>
                    <a:pt x="1265" y="1703"/>
                    <a:pt x="1185" y="1928"/>
                  </a:cubicBezTo>
                  <a:lnTo>
                    <a:pt x="1178" y="1968"/>
                  </a:lnTo>
                  <a:close/>
                  <a:moveTo>
                    <a:pt x="626" y="1102"/>
                  </a:moveTo>
                  <a:lnTo>
                    <a:pt x="1840" y="0"/>
                  </a:lnTo>
                  <a:moveTo>
                    <a:pt x="475" y="1733"/>
                  </a:moveTo>
                  <a:lnTo>
                    <a:pt x="1802" y="2818"/>
                  </a:lnTo>
                  <a:moveTo>
                    <a:pt x="964" y="1952"/>
                  </a:moveTo>
                  <a:lnTo>
                    <a:pt x="2196" y="946"/>
                  </a:lnTo>
                  <a:moveTo>
                    <a:pt x="964" y="1952"/>
                  </a:moveTo>
                  <a:lnTo>
                    <a:pt x="475" y="1731"/>
                  </a:lnTo>
                  <a:moveTo>
                    <a:pt x="945" y="1944"/>
                  </a:moveTo>
                  <a:lnTo>
                    <a:pt x="626" y="1102"/>
                  </a:lnTo>
                  <a:moveTo>
                    <a:pt x="964" y="1952"/>
                  </a:moveTo>
                  <a:lnTo>
                    <a:pt x="640" y="1090"/>
                  </a:lnTo>
                  <a:moveTo>
                    <a:pt x="475" y="1733"/>
                  </a:moveTo>
                  <a:lnTo>
                    <a:pt x="468" y="1752"/>
                  </a:lnTo>
                  <a:moveTo>
                    <a:pt x="0" y="1433"/>
                  </a:moveTo>
                  <a:lnTo>
                    <a:pt x="314" y="1433"/>
                  </a:lnTo>
                  <a:moveTo>
                    <a:pt x="583" y="1536"/>
                  </a:moveTo>
                  <a:lnTo>
                    <a:pt x="314" y="1760"/>
                  </a:lnTo>
                  <a:moveTo>
                    <a:pt x="0" y="1642"/>
                  </a:moveTo>
                  <a:lnTo>
                    <a:pt x="314" y="1642"/>
                  </a:lnTo>
                </a:path>
              </a:pathLst>
            </a:custGeom>
            <a:noFill/>
            <a:ln w="1524" cap="flat">
              <a:solidFill>
                <a:srgbClr val="0000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0" name="path"/>
            <p:cNvSpPr/>
            <p:nvPr/>
          </p:nvSpPr>
          <p:spPr>
            <a:xfrm>
              <a:off x="0" y="835718"/>
              <a:ext cx="370331" cy="281939"/>
            </a:xfrm>
            <a:custGeom>
              <a:avLst/>
              <a:gdLst/>
              <a:ahLst/>
              <a:cxnLst/>
              <a:rect l="0" t="0" r="0" b="0"/>
              <a:pathLst>
                <a:path w="583" h="443">
                  <a:moveTo>
                    <a:pt x="314" y="0"/>
                  </a:moveTo>
                  <a:lnTo>
                    <a:pt x="314" y="117"/>
                  </a:lnTo>
                  <a:lnTo>
                    <a:pt x="455" y="117"/>
                  </a:lnTo>
                </a:path>
                <a:path w="583" h="443">
                  <a:moveTo>
                    <a:pt x="0" y="117"/>
                  </a:moveTo>
                  <a:lnTo>
                    <a:pt x="314" y="117"/>
                  </a:lnTo>
                </a:path>
                <a:path w="583" h="443">
                  <a:moveTo>
                    <a:pt x="0" y="117"/>
                  </a:moveTo>
                  <a:lnTo>
                    <a:pt x="0" y="220"/>
                  </a:lnTo>
                  <a:lnTo>
                    <a:pt x="314" y="220"/>
                  </a:lnTo>
                </a:path>
                <a:path w="583" h="443">
                  <a:moveTo>
                    <a:pt x="0" y="117"/>
                  </a:moveTo>
                  <a:lnTo>
                    <a:pt x="314" y="117"/>
                  </a:lnTo>
                  <a:lnTo>
                    <a:pt x="314" y="220"/>
                  </a:lnTo>
                </a:path>
                <a:path w="583" h="443">
                  <a:moveTo>
                    <a:pt x="314" y="117"/>
                  </a:moveTo>
                  <a:lnTo>
                    <a:pt x="314" y="220"/>
                  </a:lnTo>
                  <a:lnTo>
                    <a:pt x="583" y="220"/>
                  </a:lnTo>
                </a:path>
                <a:path w="583" h="443">
                  <a:moveTo>
                    <a:pt x="314" y="117"/>
                  </a:moveTo>
                  <a:lnTo>
                    <a:pt x="455" y="117"/>
                  </a:lnTo>
                  <a:lnTo>
                    <a:pt x="583" y="220"/>
                  </a:lnTo>
                </a:path>
                <a:path w="583" h="443">
                  <a:moveTo>
                    <a:pt x="0" y="220"/>
                  </a:moveTo>
                  <a:lnTo>
                    <a:pt x="0" y="326"/>
                  </a:lnTo>
                  <a:lnTo>
                    <a:pt x="314" y="326"/>
                  </a:lnTo>
                </a:path>
                <a:path w="583" h="443">
                  <a:moveTo>
                    <a:pt x="0" y="220"/>
                  </a:moveTo>
                  <a:lnTo>
                    <a:pt x="314" y="220"/>
                  </a:lnTo>
                  <a:lnTo>
                    <a:pt x="314" y="326"/>
                  </a:lnTo>
                </a:path>
                <a:path w="583" h="443">
                  <a:moveTo>
                    <a:pt x="314" y="220"/>
                  </a:moveTo>
                  <a:lnTo>
                    <a:pt x="314" y="326"/>
                  </a:lnTo>
                  <a:lnTo>
                    <a:pt x="455" y="326"/>
                  </a:lnTo>
                </a:path>
                <a:path w="583" h="443">
                  <a:moveTo>
                    <a:pt x="314" y="220"/>
                  </a:moveTo>
                  <a:lnTo>
                    <a:pt x="583" y="220"/>
                  </a:lnTo>
                  <a:lnTo>
                    <a:pt x="455" y="326"/>
                  </a:lnTo>
                </a:path>
                <a:path w="583" h="443">
                  <a:moveTo>
                    <a:pt x="0" y="326"/>
                  </a:moveTo>
                  <a:lnTo>
                    <a:pt x="314" y="326"/>
                  </a:lnTo>
                </a:path>
                <a:path w="583" h="443">
                  <a:moveTo>
                    <a:pt x="314" y="326"/>
                  </a:moveTo>
                  <a:lnTo>
                    <a:pt x="455" y="326"/>
                  </a:lnTo>
                  <a:lnTo>
                    <a:pt x="314" y="443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2" name="path"/>
            <p:cNvSpPr/>
            <p:nvPr/>
          </p:nvSpPr>
          <p:spPr>
            <a:xfrm>
              <a:off x="198882" y="835718"/>
              <a:ext cx="1523" cy="281940"/>
            </a:xfrm>
            <a:custGeom>
              <a:avLst/>
              <a:gdLst/>
              <a:ahLst/>
              <a:cxnLst/>
              <a:rect l="0" t="0" r="0" b="0"/>
              <a:pathLst>
                <a:path w="2" h="444">
                  <a:moveTo>
                    <a:pt x="1" y="0"/>
                  </a:moveTo>
                  <a:lnTo>
                    <a:pt x="1" y="444"/>
                  </a:lnTo>
                </a:path>
              </a:pathLst>
            </a:custGeom>
            <a:noFill/>
            <a:ln w="1524" cap="flat">
              <a:solidFill>
                <a:srgbClr val="0000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84" name="path"/>
          <p:cNvSpPr/>
          <p:nvPr/>
        </p:nvSpPr>
        <p:spPr>
          <a:xfrm>
            <a:off x="5087111" y="5617464"/>
            <a:ext cx="384047" cy="291084"/>
          </a:xfrm>
          <a:custGeom>
            <a:avLst/>
            <a:gdLst/>
            <a:ahLst/>
            <a:cxnLst/>
            <a:rect l="0" t="0" r="0" b="0"/>
            <a:pathLst>
              <a:path w="604" h="458">
                <a:moveTo>
                  <a:pt x="499" y="0"/>
                </a:moveTo>
                <a:lnTo>
                  <a:pt x="0" y="232"/>
                </a:lnTo>
                <a:lnTo>
                  <a:pt x="105" y="458"/>
                </a:lnTo>
                <a:lnTo>
                  <a:pt x="604" y="225"/>
                </a:ln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6" name="path"/>
          <p:cNvSpPr/>
          <p:nvPr/>
        </p:nvSpPr>
        <p:spPr>
          <a:xfrm>
            <a:off x="5264659" y="5632708"/>
            <a:ext cx="1523" cy="207264"/>
          </a:xfrm>
          <a:custGeom>
            <a:avLst/>
            <a:gdLst/>
            <a:ahLst/>
            <a:cxnLst/>
            <a:rect l="0" t="0" r="0" b="0"/>
            <a:pathLst>
              <a:path w="2" h="326">
                <a:moveTo>
                  <a:pt x="1" y="0"/>
                </a:moveTo>
                <a:lnTo>
                  <a:pt x="1" y="326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8" name="path"/>
          <p:cNvSpPr/>
          <p:nvPr/>
        </p:nvSpPr>
        <p:spPr>
          <a:xfrm>
            <a:off x="5305807" y="5518408"/>
            <a:ext cx="1523" cy="243840"/>
          </a:xfrm>
          <a:custGeom>
            <a:avLst/>
            <a:gdLst/>
            <a:ahLst/>
            <a:cxnLst/>
            <a:rect l="0" t="0" r="0" b="0"/>
            <a:pathLst>
              <a:path w="2" h="384">
                <a:moveTo>
                  <a:pt x="1" y="0"/>
                </a:moveTo>
                <a:lnTo>
                  <a:pt x="1" y="384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0" name="rect"/>
          <p:cNvSpPr/>
          <p:nvPr/>
        </p:nvSpPr>
        <p:spPr>
          <a:xfrm>
            <a:off x="5773675" y="5134360"/>
            <a:ext cx="1523" cy="790955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2" name="path"/>
          <p:cNvSpPr/>
          <p:nvPr/>
        </p:nvSpPr>
        <p:spPr>
          <a:xfrm>
            <a:off x="4202709" y="4414735"/>
            <a:ext cx="1108912" cy="1108829"/>
          </a:xfrm>
          <a:custGeom>
            <a:avLst/>
            <a:gdLst/>
            <a:ahLst/>
            <a:cxnLst/>
            <a:rect l="0" t="0" r="0" b="0"/>
            <a:pathLst>
              <a:path w="1746" h="1746">
                <a:moveTo>
                  <a:pt x="502" y="727"/>
                </a:moveTo>
                <a:lnTo>
                  <a:pt x="1745" y="1745"/>
                </a:lnTo>
                <a:moveTo>
                  <a:pt x="0" y="1123"/>
                </a:moveTo>
                <a:lnTo>
                  <a:pt x="1231" y="115"/>
                </a:lnTo>
                <a:moveTo>
                  <a:pt x="519" y="382"/>
                </a:moveTo>
                <a:lnTo>
                  <a:pt x="677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4" name="path"/>
          <p:cNvSpPr/>
          <p:nvPr/>
        </p:nvSpPr>
        <p:spPr>
          <a:xfrm>
            <a:off x="4984520" y="4487590"/>
            <a:ext cx="790397" cy="647355"/>
          </a:xfrm>
          <a:custGeom>
            <a:avLst/>
            <a:gdLst/>
            <a:ahLst/>
            <a:cxnLst/>
            <a:rect l="0" t="0" r="0" b="0"/>
            <a:pathLst>
              <a:path w="1244" h="1019">
                <a:moveTo>
                  <a:pt x="0" y="0"/>
                </a:moveTo>
                <a:lnTo>
                  <a:pt x="1243" y="101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6" name="path"/>
          <p:cNvSpPr/>
          <p:nvPr/>
        </p:nvSpPr>
        <p:spPr>
          <a:xfrm>
            <a:off x="5062247" y="6029879"/>
            <a:ext cx="132026" cy="107862"/>
          </a:xfrm>
          <a:custGeom>
            <a:avLst/>
            <a:gdLst/>
            <a:ahLst/>
            <a:cxnLst/>
            <a:rect l="0" t="0" r="0" b="0"/>
            <a:pathLst>
              <a:path w="207" h="169">
                <a:moveTo>
                  <a:pt x="0" y="168"/>
                </a:moveTo>
                <a:lnTo>
                  <a:pt x="207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8" name="path"/>
          <p:cNvSpPr/>
          <p:nvPr/>
        </p:nvSpPr>
        <p:spPr>
          <a:xfrm>
            <a:off x="4992142" y="5133770"/>
            <a:ext cx="782777" cy="665644"/>
          </a:xfrm>
          <a:custGeom>
            <a:avLst/>
            <a:gdLst/>
            <a:ahLst/>
            <a:cxnLst/>
            <a:rect l="0" t="0" r="0" b="0"/>
            <a:pathLst>
              <a:path w="1232" h="1048">
                <a:moveTo>
                  <a:pt x="108" y="1047"/>
                </a:moveTo>
                <a:lnTo>
                  <a:pt x="430" y="785"/>
                </a:lnTo>
                <a:moveTo>
                  <a:pt x="495" y="989"/>
                </a:moveTo>
                <a:lnTo>
                  <a:pt x="723" y="800"/>
                </a:lnTo>
                <a:lnTo>
                  <a:pt x="723" y="416"/>
                </a:lnTo>
                <a:moveTo>
                  <a:pt x="0" y="1008"/>
                </a:moveTo>
                <a:lnTo>
                  <a:pt x="1231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0" name="rect"/>
          <p:cNvSpPr/>
          <p:nvPr/>
        </p:nvSpPr>
        <p:spPr>
          <a:xfrm>
            <a:off x="4674870" y="5757674"/>
            <a:ext cx="1523" cy="20726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2" name="path"/>
          <p:cNvSpPr/>
          <p:nvPr/>
        </p:nvSpPr>
        <p:spPr>
          <a:xfrm>
            <a:off x="5061966" y="6137150"/>
            <a:ext cx="1523" cy="132588"/>
          </a:xfrm>
          <a:custGeom>
            <a:avLst/>
            <a:gdLst/>
            <a:ahLst/>
            <a:cxnLst/>
            <a:rect l="0" t="0" r="0" b="0"/>
            <a:pathLst>
              <a:path w="2" h="208">
                <a:moveTo>
                  <a:pt x="1" y="208"/>
                </a:moveTo>
                <a:lnTo>
                  <a:pt x="1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4" name="path"/>
          <p:cNvSpPr/>
          <p:nvPr/>
        </p:nvSpPr>
        <p:spPr>
          <a:xfrm>
            <a:off x="5062247" y="6162467"/>
            <a:ext cx="132026" cy="107862"/>
          </a:xfrm>
          <a:custGeom>
            <a:avLst/>
            <a:gdLst/>
            <a:ahLst/>
            <a:cxnLst/>
            <a:rect l="0" t="0" r="0" b="0"/>
            <a:pathLst>
              <a:path w="207" h="169">
                <a:moveTo>
                  <a:pt x="207" y="0"/>
                </a:moveTo>
                <a:lnTo>
                  <a:pt x="0" y="16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6" name="path"/>
          <p:cNvSpPr/>
          <p:nvPr/>
        </p:nvSpPr>
        <p:spPr>
          <a:xfrm>
            <a:off x="4486176" y="5807374"/>
            <a:ext cx="188413" cy="153582"/>
          </a:xfrm>
          <a:custGeom>
            <a:avLst/>
            <a:gdLst/>
            <a:ahLst/>
            <a:cxnLst/>
            <a:rect l="0" t="0" r="0" b="0"/>
            <a:pathLst>
              <a:path w="296" h="241">
                <a:moveTo>
                  <a:pt x="0" y="0"/>
                </a:moveTo>
                <a:lnTo>
                  <a:pt x="295" y="24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8" name="path"/>
          <p:cNvSpPr/>
          <p:nvPr/>
        </p:nvSpPr>
        <p:spPr>
          <a:xfrm>
            <a:off x="4202431" y="5935222"/>
            <a:ext cx="1572767" cy="647700"/>
          </a:xfrm>
          <a:custGeom>
            <a:avLst/>
            <a:gdLst/>
            <a:ahLst/>
            <a:cxnLst/>
            <a:rect l="0" t="0" r="0" b="0"/>
            <a:pathLst>
              <a:path w="2476" h="1020">
                <a:moveTo>
                  <a:pt x="1561" y="149"/>
                </a:moveTo>
                <a:lnTo>
                  <a:pt x="1561" y="358"/>
                </a:lnTo>
                <a:moveTo>
                  <a:pt x="1" y="1"/>
                </a:moveTo>
                <a:lnTo>
                  <a:pt x="1244" y="1018"/>
                </a:lnTo>
                <a:lnTo>
                  <a:pt x="2475" y="1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0" name="path"/>
          <p:cNvSpPr/>
          <p:nvPr/>
        </p:nvSpPr>
        <p:spPr>
          <a:xfrm>
            <a:off x="5060443" y="5798823"/>
            <a:ext cx="1523" cy="207264"/>
          </a:xfrm>
          <a:custGeom>
            <a:avLst/>
            <a:gdLst/>
            <a:ahLst/>
            <a:cxnLst/>
            <a:rect l="0" t="0" r="0" b="0"/>
            <a:pathLst>
              <a:path w="2" h="326">
                <a:moveTo>
                  <a:pt x="1" y="326"/>
                </a:moveTo>
                <a:lnTo>
                  <a:pt x="1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2" name="path"/>
          <p:cNvSpPr/>
          <p:nvPr/>
        </p:nvSpPr>
        <p:spPr>
          <a:xfrm>
            <a:off x="5060724" y="5839381"/>
            <a:ext cx="205177" cy="167298"/>
          </a:xfrm>
          <a:custGeom>
            <a:avLst/>
            <a:gdLst/>
            <a:ahLst/>
            <a:cxnLst/>
            <a:rect l="0" t="0" r="0" b="0"/>
            <a:pathLst>
              <a:path w="323" h="263">
                <a:moveTo>
                  <a:pt x="322" y="0"/>
                </a:moveTo>
                <a:lnTo>
                  <a:pt x="0" y="262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4" name="path"/>
          <p:cNvSpPr/>
          <p:nvPr/>
        </p:nvSpPr>
        <p:spPr>
          <a:xfrm>
            <a:off x="4487697" y="5603161"/>
            <a:ext cx="188419" cy="155101"/>
          </a:xfrm>
          <a:custGeom>
            <a:avLst/>
            <a:gdLst/>
            <a:ahLst/>
            <a:cxnLst/>
            <a:rect l="0" t="0" r="0" b="0"/>
            <a:pathLst>
              <a:path w="296" h="244">
                <a:moveTo>
                  <a:pt x="0" y="0"/>
                </a:moveTo>
                <a:lnTo>
                  <a:pt x="295" y="243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6" name="rect"/>
          <p:cNvSpPr/>
          <p:nvPr/>
        </p:nvSpPr>
        <p:spPr>
          <a:xfrm>
            <a:off x="4487418" y="5600702"/>
            <a:ext cx="1523" cy="20726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8" name="rect"/>
          <p:cNvSpPr/>
          <p:nvPr/>
        </p:nvSpPr>
        <p:spPr>
          <a:xfrm>
            <a:off x="4202431" y="5128264"/>
            <a:ext cx="1523" cy="807720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0" name="path"/>
          <p:cNvSpPr/>
          <p:nvPr/>
        </p:nvSpPr>
        <p:spPr>
          <a:xfrm>
            <a:off x="4202710" y="5127674"/>
            <a:ext cx="790397" cy="647355"/>
          </a:xfrm>
          <a:custGeom>
            <a:avLst/>
            <a:gdLst/>
            <a:ahLst/>
            <a:cxnLst/>
            <a:rect l="0" t="0" r="0" b="0"/>
            <a:pathLst>
              <a:path w="1244" h="1019">
                <a:moveTo>
                  <a:pt x="0" y="0"/>
                </a:moveTo>
                <a:lnTo>
                  <a:pt x="1243" y="101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2" name="path"/>
          <p:cNvSpPr/>
          <p:nvPr/>
        </p:nvSpPr>
        <p:spPr>
          <a:xfrm>
            <a:off x="4661433" y="4752766"/>
            <a:ext cx="790395" cy="645832"/>
          </a:xfrm>
          <a:custGeom>
            <a:avLst/>
            <a:gdLst/>
            <a:ahLst/>
            <a:cxnLst/>
            <a:rect l="0" t="0" r="0" b="0"/>
            <a:pathLst>
              <a:path w="1244" h="1017">
                <a:moveTo>
                  <a:pt x="0" y="0"/>
                </a:moveTo>
                <a:lnTo>
                  <a:pt x="1243" y="1016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24" name="picture 3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57215" y="4475988"/>
            <a:ext cx="1313688" cy="1650491"/>
          </a:xfrm>
          <a:prstGeom prst="rect">
            <a:avLst/>
          </a:prstGeom>
        </p:spPr>
      </p:pic>
      <p:sp>
        <p:nvSpPr>
          <p:cNvPr id="326" name="path"/>
          <p:cNvSpPr/>
          <p:nvPr/>
        </p:nvSpPr>
        <p:spPr>
          <a:xfrm>
            <a:off x="5331992" y="1669712"/>
            <a:ext cx="790397" cy="647355"/>
          </a:xfrm>
          <a:custGeom>
            <a:avLst/>
            <a:gdLst/>
            <a:ahLst/>
            <a:cxnLst/>
            <a:rect l="0" t="0" r="0" b="0"/>
            <a:pathLst>
              <a:path w="1244" h="1019">
                <a:moveTo>
                  <a:pt x="0" y="0"/>
                </a:moveTo>
                <a:lnTo>
                  <a:pt x="1243" y="101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8" name="path"/>
          <p:cNvSpPr/>
          <p:nvPr/>
        </p:nvSpPr>
        <p:spPr>
          <a:xfrm>
            <a:off x="4978426" y="2200065"/>
            <a:ext cx="791920" cy="905461"/>
          </a:xfrm>
          <a:custGeom>
            <a:avLst/>
            <a:gdLst/>
            <a:ahLst/>
            <a:cxnLst/>
            <a:rect l="0" t="0" r="0" b="0"/>
            <a:pathLst>
              <a:path w="1247" h="1425">
                <a:moveTo>
                  <a:pt x="0" y="0"/>
                </a:moveTo>
                <a:lnTo>
                  <a:pt x="1246" y="1018"/>
                </a:lnTo>
                <a:moveTo>
                  <a:pt x="286" y="1241"/>
                </a:moveTo>
                <a:lnTo>
                  <a:pt x="305" y="1280"/>
                </a:lnTo>
                <a:cubicBezTo>
                  <a:pt x="380" y="1394"/>
                  <a:pt x="565" y="1430"/>
                  <a:pt x="691" y="1424"/>
                </a:cubicBezTo>
                <a:lnTo>
                  <a:pt x="759" y="1414"/>
                </a:lnTo>
                <a:moveTo>
                  <a:pt x="485" y="1227"/>
                </a:moveTo>
                <a:lnTo>
                  <a:pt x="610" y="1253"/>
                </a:lnTo>
                <a:moveTo>
                  <a:pt x="667" y="1157"/>
                </a:moveTo>
                <a:lnTo>
                  <a:pt x="444" y="1210"/>
                </a:lnTo>
                <a:moveTo>
                  <a:pt x="408" y="857"/>
                </a:moveTo>
                <a:lnTo>
                  <a:pt x="535" y="819"/>
                </a:lnTo>
                <a:moveTo>
                  <a:pt x="471" y="838"/>
                </a:moveTo>
                <a:lnTo>
                  <a:pt x="653" y="927"/>
                </a:lnTo>
                <a:moveTo>
                  <a:pt x="264" y="1068"/>
                </a:moveTo>
                <a:lnTo>
                  <a:pt x="271" y="1112"/>
                </a:lnTo>
                <a:lnTo>
                  <a:pt x="291" y="1150"/>
                </a:lnTo>
                <a:cubicBezTo>
                  <a:pt x="424" y="1340"/>
                  <a:pt x="902" y="1339"/>
                  <a:pt x="1020" y="1131"/>
                </a:cubicBezTo>
                <a:lnTo>
                  <a:pt x="1035" y="1090"/>
                </a:lnTo>
                <a:lnTo>
                  <a:pt x="1035" y="1049"/>
                </a:lnTo>
                <a:cubicBezTo>
                  <a:pt x="969" y="794"/>
                  <a:pt x="423" y="791"/>
                  <a:pt x="291" y="987"/>
                </a:cubicBezTo>
                <a:lnTo>
                  <a:pt x="271" y="1028"/>
                </a:lnTo>
                <a:lnTo>
                  <a:pt x="264" y="1068"/>
                </a:lnTo>
                <a:close/>
                <a:moveTo>
                  <a:pt x="123" y="1299"/>
                </a:moveTo>
                <a:lnTo>
                  <a:pt x="283" y="1332"/>
                </a:lnTo>
                <a:moveTo>
                  <a:pt x="1001" y="920"/>
                </a:moveTo>
                <a:lnTo>
                  <a:pt x="1049" y="992"/>
                </a:lnTo>
                <a:moveTo>
                  <a:pt x="1001" y="1119"/>
                </a:moveTo>
                <a:lnTo>
                  <a:pt x="1049" y="992"/>
                </a:lnTo>
                <a:moveTo>
                  <a:pt x="936" y="1167"/>
                </a:moveTo>
                <a:lnTo>
                  <a:pt x="1001" y="1119"/>
                </a:lnTo>
                <a:moveTo>
                  <a:pt x="883" y="840"/>
                </a:moveTo>
                <a:lnTo>
                  <a:pt x="1001" y="920"/>
                </a:lnTo>
                <a:moveTo>
                  <a:pt x="605" y="1253"/>
                </a:moveTo>
                <a:lnTo>
                  <a:pt x="605" y="1373"/>
                </a:lnTo>
                <a:moveTo>
                  <a:pt x="749" y="1373"/>
                </a:moveTo>
                <a:lnTo>
                  <a:pt x="749" y="1241"/>
                </a:lnTo>
                <a:moveTo>
                  <a:pt x="605" y="1373"/>
                </a:moveTo>
                <a:lnTo>
                  <a:pt x="749" y="1373"/>
                </a:lnTo>
                <a:moveTo>
                  <a:pt x="749" y="1241"/>
                </a:moveTo>
                <a:lnTo>
                  <a:pt x="715" y="809"/>
                </a:lnTo>
                <a:moveTo>
                  <a:pt x="583" y="816"/>
                </a:moveTo>
                <a:lnTo>
                  <a:pt x="605" y="1253"/>
                </a:lnTo>
                <a:moveTo>
                  <a:pt x="653" y="927"/>
                </a:moveTo>
                <a:lnTo>
                  <a:pt x="667" y="1157"/>
                </a:lnTo>
                <a:moveTo>
                  <a:pt x="610" y="1253"/>
                </a:moveTo>
                <a:lnTo>
                  <a:pt x="739" y="1244"/>
                </a:lnTo>
                <a:moveTo>
                  <a:pt x="535" y="819"/>
                </a:moveTo>
                <a:lnTo>
                  <a:pt x="725" y="807"/>
                </a:lnTo>
                <a:moveTo>
                  <a:pt x="739" y="1244"/>
                </a:moveTo>
                <a:lnTo>
                  <a:pt x="838" y="1215"/>
                </a:lnTo>
                <a:moveTo>
                  <a:pt x="797" y="824"/>
                </a:moveTo>
                <a:lnTo>
                  <a:pt x="653" y="927"/>
                </a:lnTo>
                <a:moveTo>
                  <a:pt x="838" y="1215"/>
                </a:moveTo>
                <a:lnTo>
                  <a:pt x="936" y="1167"/>
                </a:lnTo>
                <a:moveTo>
                  <a:pt x="929" y="1172"/>
                </a:moveTo>
                <a:lnTo>
                  <a:pt x="665" y="1145"/>
                </a:lnTo>
                <a:moveTo>
                  <a:pt x="725" y="807"/>
                </a:moveTo>
                <a:lnTo>
                  <a:pt x="883" y="840"/>
                </a:lnTo>
                <a:moveTo>
                  <a:pt x="1049" y="992"/>
                </a:moveTo>
                <a:lnTo>
                  <a:pt x="1059" y="1169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0" name="path"/>
          <p:cNvSpPr/>
          <p:nvPr/>
        </p:nvSpPr>
        <p:spPr>
          <a:xfrm>
            <a:off x="4806476" y="2376713"/>
            <a:ext cx="406321" cy="191485"/>
          </a:xfrm>
          <a:custGeom>
            <a:avLst/>
            <a:gdLst/>
            <a:ahLst/>
            <a:cxnLst/>
            <a:rect l="0" t="0" r="0" b="0"/>
            <a:pathLst>
              <a:path w="639" h="301">
                <a:moveTo>
                  <a:pt x="593" y="301"/>
                </a:moveTo>
                <a:lnTo>
                  <a:pt x="638" y="173"/>
                </a:lnTo>
                <a:moveTo>
                  <a:pt x="475" y="22"/>
                </a:moveTo>
                <a:lnTo>
                  <a:pt x="593" y="104"/>
                </a:lnTo>
                <a:moveTo>
                  <a:pt x="0" y="39"/>
                </a:moveTo>
                <a:lnTo>
                  <a:pt x="127" y="1"/>
                </a:lnTo>
                <a:moveTo>
                  <a:pt x="62" y="20"/>
                </a:moveTo>
                <a:lnTo>
                  <a:pt x="242" y="109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2" name="path"/>
          <p:cNvSpPr/>
          <p:nvPr/>
        </p:nvSpPr>
        <p:spPr>
          <a:xfrm>
            <a:off x="5139744" y="2783951"/>
            <a:ext cx="34886" cy="196231"/>
          </a:xfrm>
          <a:custGeom>
            <a:avLst/>
            <a:gdLst/>
            <a:ahLst/>
            <a:cxnLst/>
            <a:rect l="0" t="0" r="0" b="0"/>
            <a:pathLst>
              <a:path w="54" h="309">
                <a:moveTo>
                  <a:pt x="1" y="87"/>
                </a:moveTo>
                <a:lnTo>
                  <a:pt x="53" y="0"/>
                </a:lnTo>
                <a:moveTo>
                  <a:pt x="1" y="87"/>
                </a:moveTo>
                <a:lnTo>
                  <a:pt x="41" y="190"/>
                </a:lnTo>
                <a:moveTo>
                  <a:pt x="10" y="262"/>
                </a:moveTo>
                <a:lnTo>
                  <a:pt x="10" y="283"/>
                </a:lnTo>
                <a:lnTo>
                  <a:pt x="15" y="30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4" name="path"/>
          <p:cNvSpPr/>
          <p:nvPr/>
        </p:nvSpPr>
        <p:spPr>
          <a:xfrm>
            <a:off x="5139690" y="2487172"/>
            <a:ext cx="73152" cy="539495"/>
          </a:xfrm>
          <a:custGeom>
            <a:avLst/>
            <a:gdLst/>
            <a:ahLst/>
            <a:cxnLst/>
            <a:rect l="0" t="0" r="0" b="0"/>
            <a:pathLst>
              <a:path w="115" h="849">
                <a:moveTo>
                  <a:pt x="114" y="0"/>
                </a:moveTo>
                <a:lnTo>
                  <a:pt x="114" y="400"/>
                </a:lnTo>
                <a:moveTo>
                  <a:pt x="1" y="554"/>
                </a:moveTo>
                <a:lnTo>
                  <a:pt x="1" y="849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6" name="path"/>
          <p:cNvSpPr/>
          <p:nvPr/>
        </p:nvSpPr>
        <p:spPr>
          <a:xfrm>
            <a:off x="4869942" y="2620518"/>
            <a:ext cx="333755" cy="141899"/>
          </a:xfrm>
          <a:custGeom>
            <a:avLst/>
            <a:gdLst/>
            <a:ahLst/>
            <a:cxnLst/>
            <a:rect l="0" t="0" r="0" b="0"/>
            <a:pathLst>
              <a:path w="525" h="223">
                <a:moveTo>
                  <a:pt x="1" y="207"/>
                </a:moveTo>
                <a:lnTo>
                  <a:pt x="73" y="219"/>
                </a:lnTo>
                <a:cubicBezTo>
                  <a:pt x="217" y="233"/>
                  <a:pt x="454" y="198"/>
                  <a:pt x="517" y="44"/>
                </a:cubicBezTo>
                <a:lnTo>
                  <a:pt x="524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8" name="path"/>
          <p:cNvSpPr/>
          <p:nvPr/>
        </p:nvSpPr>
        <p:spPr>
          <a:xfrm>
            <a:off x="5165849" y="2744076"/>
            <a:ext cx="72540" cy="205428"/>
          </a:xfrm>
          <a:custGeom>
            <a:avLst/>
            <a:gdLst/>
            <a:ahLst/>
            <a:cxnLst/>
            <a:rect l="0" t="0" r="0" b="0"/>
            <a:pathLst>
              <a:path w="114" h="323">
                <a:moveTo>
                  <a:pt x="0" y="253"/>
                </a:moveTo>
                <a:lnTo>
                  <a:pt x="77" y="322"/>
                </a:lnTo>
                <a:moveTo>
                  <a:pt x="12" y="63"/>
                </a:moveTo>
                <a:lnTo>
                  <a:pt x="113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0" name="path"/>
          <p:cNvSpPr/>
          <p:nvPr/>
        </p:nvSpPr>
        <p:spPr>
          <a:xfrm>
            <a:off x="5214830" y="2948238"/>
            <a:ext cx="72224" cy="31882"/>
          </a:xfrm>
          <a:custGeom>
            <a:avLst/>
            <a:gdLst/>
            <a:ahLst/>
            <a:cxnLst/>
            <a:rect l="0" t="0" r="0" b="0"/>
            <a:pathLst>
              <a:path w="113" h="50">
                <a:moveTo>
                  <a:pt x="0" y="1"/>
                </a:moveTo>
                <a:lnTo>
                  <a:pt x="113" y="49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2" name="path"/>
          <p:cNvSpPr/>
          <p:nvPr/>
        </p:nvSpPr>
        <p:spPr>
          <a:xfrm>
            <a:off x="4834890" y="2820165"/>
            <a:ext cx="557783" cy="147828"/>
          </a:xfrm>
          <a:custGeom>
            <a:avLst/>
            <a:gdLst/>
            <a:ahLst/>
            <a:cxnLst/>
            <a:rect l="0" t="0" r="0" b="0"/>
            <a:pathLst>
              <a:path w="878" h="232">
                <a:moveTo>
                  <a:pt x="685" y="1"/>
                </a:moveTo>
                <a:lnTo>
                  <a:pt x="877" y="152"/>
                </a:lnTo>
                <a:lnTo>
                  <a:pt x="740" y="231"/>
                </a:lnTo>
                <a:lnTo>
                  <a:pt x="555" y="73"/>
                </a:lnTo>
                <a:lnTo>
                  <a:pt x="685" y="1"/>
                </a:lnTo>
                <a:moveTo>
                  <a:pt x="1" y="53"/>
                </a:moveTo>
                <a:lnTo>
                  <a:pt x="61" y="70"/>
                </a:lnTo>
                <a:cubicBezTo>
                  <a:pt x="172" y="99"/>
                  <a:pt x="334" y="87"/>
                  <a:pt x="437" y="34"/>
                </a:cubicBezTo>
                <a:lnTo>
                  <a:pt x="485" y="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4" name="path"/>
          <p:cNvSpPr/>
          <p:nvPr/>
        </p:nvSpPr>
        <p:spPr>
          <a:xfrm>
            <a:off x="4829381" y="2591584"/>
            <a:ext cx="142082" cy="62447"/>
          </a:xfrm>
          <a:custGeom>
            <a:avLst/>
            <a:gdLst/>
            <a:ahLst/>
            <a:cxnLst/>
            <a:rect l="0" t="0" r="0" b="0"/>
            <a:pathLst>
              <a:path w="223" h="98">
                <a:moveTo>
                  <a:pt x="41" y="70"/>
                </a:moveTo>
                <a:lnTo>
                  <a:pt x="165" y="97"/>
                </a:lnTo>
                <a:moveTo>
                  <a:pt x="223" y="1"/>
                </a:moveTo>
                <a:lnTo>
                  <a:pt x="0" y="53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6" name="path"/>
          <p:cNvSpPr/>
          <p:nvPr/>
        </p:nvSpPr>
        <p:spPr>
          <a:xfrm>
            <a:off x="4887430" y="2370585"/>
            <a:ext cx="136436" cy="361186"/>
          </a:xfrm>
          <a:custGeom>
            <a:avLst/>
            <a:gdLst/>
            <a:ahLst/>
            <a:cxnLst/>
            <a:rect l="0" t="0" r="0" b="0"/>
            <a:pathLst>
              <a:path w="214" h="568">
                <a:moveTo>
                  <a:pt x="69" y="445"/>
                </a:moveTo>
                <a:lnTo>
                  <a:pt x="69" y="567"/>
                </a:lnTo>
                <a:moveTo>
                  <a:pt x="213" y="567"/>
                </a:moveTo>
                <a:lnTo>
                  <a:pt x="213" y="433"/>
                </a:lnTo>
                <a:moveTo>
                  <a:pt x="69" y="567"/>
                </a:moveTo>
                <a:lnTo>
                  <a:pt x="213" y="567"/>
                </a:lnTo>
                <a:moveTo>
                  <a:pt x="213" y="433"/>
                </a:moveTo>
                <a:lnTo>
                  <a:pt x="177" y="1"/>
                </a:lnTo>
                <a:moveTo>
                  <a:pt x="48" y="8"/>
                </a:moveTo>
                <a:lnTo>
                  <a:pt x="69" y="445"/>
                </a:lnTo>
                <a:moveTo>
                  <a:pt x="115" y="118"/>
                </a:moveTo>
                <a:lnTo>
                  <a:pt x="132" y="349"/>
                </a:lnTo>
                <a:moveTo>
                  <a:pt x="74" y="445"/>
                </a:moveTo>
                <a:lnTo>
                  <a:pt x="204" y="435"/>
                </a:lnTo>
                <a:moveTo>
                  <a:pt x="0" y="10"/>
                </a:moveTo>
                <a:lnTo>
                  <a:pt x="189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8" name="path"/>
          <p:cNvSpPr/>
          <p:nvPr/>
        </p:nvSpPr>
        <p:spPr>
          <a:xfrm>
            <a:off x="5079158" y="2442555"/>
            <a:ext cx="133559" cy="188555"/>
          </a:xfrm>
          <a:custGeom>
            <a:avLst/>
            <a:gdLst/>
            <a:ahLst/>
            <a:cxnLst/>
            <a:rect l="0" t="0" r="0" b="0"/>
            <a:pathLst>
              <a:path w="210" h="296">
                <a:moveTo>
                  <a:pt x="163" y="0"/>
                </a:moveTo>
                <a:lnTo>
                  <a:pt x="209" y="70"/>
                </a:lnTo>
                <a:moveTo>
                  <a:pt x="98" y="247"/>
                </a:moveTo>
                <a:lnTo>
                  <a:pt x="163" y="197"/>
                </a:lnTo>
                <a:moveTo>
                  <a:pt x="0" y="295"/>
                </a:moveTo>
                <a:lnTo>
                  <a:pt x="98" y="24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0" name="path"/>
          <p:cNvSpPr/>
          <p:nvPr/>
        </p:nvSpPr>
        <p:spPr>
          <a:xfrm>
            <a:off x="4725499" y="2704469"/>
            <a:ext cx="75527" cy="51555"/>
          </a:xfrm>
          <a:custGeom>
            <a:avLst/>
            <a:gdLst/>
            <a:ahLst/>
            <a:cxnLst/>
            <a:rect l="0" t="0" r="0" b="0"/>
            <a:pathLst>
              <a:path w="118" h="81">
                <a:moveTo>
                  <a:pt x="0" y="0"/>
                </a:moveTo>
                <a:lnTo>
                  <a:pt x="118" y="8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2" name="path"/>
          <p:cNvSpPr/>
          <p:nvPr/>
        </p:nvSpPr>
        <p:spPr>
          <a:xfrm>
            <a:off x="4708398" y="2401185"/>
            <a:ext cx="98710" cy="273436"/>
          </a:xfrm>
          <a:custGeom>
            <a:avLst/>
            <a:gdLst/>
            <a:ahLst/>
            <a:cxnLst/>
            <a:rect l="0" t="0" r="0" b="0"/>
            <a:pathLst>
              <a:path w="155" h="430">
                <a:moveTo>
                  <a:pt x="1" y="152"/>
                </a:moveTo>
                <a:lnTo>
                  <a:pt x="1" y="430"/>
                </a:lnTo>
                <a:moveTo>
                  <a:pt x="1" y="152"/>
                </a:moveTo>
                <a:lnTo>
                  <a:pt x="54" y="65"/>
                </a:lnTo>
                <a:moveTo>
                  <a:pt x="1" y="152"/>
                </a:moveTo>
                <a:lnTo>
                  <a:pt x="42" y="253"/>
                </a:lnTo>
                <a:moveTo>
                  <a:pt x="54" y="65"/>
                </a:moveTo>
                <a:lnTo>
                  <a:pt x="154" y="1"/>
                </a:lnTo>
                <a:moveTo>
                  <a:pt x="10" y="325"/>
                </a:moveTo>
                <a:lnTo>
                  <a:pt x="10" y="35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4" name="path"/>
          <p:cNvSpPr/>
          <p:nvPr/>
        </p:nvSpPr>
        <p:spPr>
          <a:xfrm>
            <a:off x="4734306" y="2561083"/>
            <a:ext cx="121920" cy="76200"/>
          </a:xfrm>
          <a:custGeom>
            <a:avLst/>
            <a:gdLst/>
            <a:ahLst/>
            <a:cxnLst/>
            <a:rect l="0" t="0" r="0" b="0"/>
            <a:pathLst>
              <a:path w="192" h="120">
                <a:moveTo>
                  <a:pt x="1" y="1"/>
                </a:moveTo>
                <a:lnTo>
                  <a:pt x="75" y="70"/>
                </a:lnTo>
                <a:lnTo>
                  <a:pt x="190" y="11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6" name="path"/>
          <p:cNvSpPr/>
          <p:nvPr/>
        </p:nvSpPr>
        <p:spPr>
          <a:xfrm>
            <a:off x="4714494" y="2396492"/>
            <a:ext cx="489203" cy="356616"/>
          </a:xfrm>
          <a:custGeom>
            <a:avLst/>
            <a:gdLst/>
            <a:ahLst/>
            <a:cxnLst/>
            <a:rect l="0" t="0" r="0" b="0"/>
            <a:pathLst>
              <a:path w="770" h="561">
                <a:moveTo>
                  <a:pt x="1" y="221"/>
                </a:moveTo>
                <a:lnTo>
                  <a:pt x="8" y="262"/>
                </a:lnTo>
                <a:lnTo>
                  <a:pt x="27" y="303"/>
                </a:lnTo>
                <a:cubicBezTo>
                  <a:pt x="163" y="491"/>
                  <a:pt x="643" y="490"/>
                  <a:pt x="757" y="281"/>
                </a:cubicBezTo>
                <a:lnTo>
                  <a:pt x="769" y="241"/>
                </a:lnTo>
                <a:lnTo>
                  <a:pt x="769" y="200"/>
                </a:lnTo>
                <a:lnTo>
                  <a:pt x="757" y="159"/>
                </a:lnTo>
                <a:cubicBezTo>
                  <a:pt x="705" y="65"/>
                  <a:pt x="610" y="36"/>
                  <a:pt x="512" y="10"/>
                </a:cubicBezTo>
                <a:lnTo>
                  <a:pt x="440" y="1"/>
                </a:lnTo>
                <a:lnTo>
                  <a:pt x="368" y="1"/>
                </a:lnTo>
                <a:cubicBezTo>
                  <a:pt x="267" y="1"/>
                  <a:pt x="137" y="31"/>
                  <a:pt x="61" y="101"/>
                </a:cubicBezTo>
                <a:lnTo>
                  <a:pt x="27" y="137"/>
                </a:lnTo>
                <a:lnTo>
                  <a:pt x="8" y="178"/>
                </a:lnTo>
                <a:lnTo>
                  <a:pt x="1" y="221"/>
                </a:lnTo>
                <a:close/>
                <a:moveTo>
                  <a:pt x="10" y="270"/>
                </a:moveTo>
                <a:lnTo>
                  <a:pt x="1" y="315"/>
                </a:lnTo>
                <a:cubicBezTo>
                  <a:pt x="-6" y="430"/>
                  <a:pt x="89" y="503"/>
                  <a:pt x="186" y="541"/>
                </a:cubicBezTo>
                <a:lnTo>
                  <a:pt x="246" y="56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8" name="path"/>
          <p:cNvSpPr/>
          <p:nvPr/>
        </p:nvSpPr>
        <p:spPr>
          <a:xfrm>
            <a:off x="4960181" y="2370598"/>
            <a:ext cx="200845" cy="731360"/>
          </a:xfrm>
          <a:custGeom>
            <a:avLst/>
            <a:gdLst/>
            <a:ahLst/>
            <a:cxnLst/>
            <a:rect l="0" t="0" r="0" b="0"/>
            <a:pathLst>
              <a:path w="316" h="1151">
                <a:moveTo>
                  <a:pt x="223" y="1047"/>
                </a:moveTo>
                <a:lnTo>
                  <a:pt x="79" y="1150"/>
                </a:lnTo>
                <a:moveTo>
                  <a:pt x="303" y="850"/>
                </a:moveTo>
                <a:lnTo>
                  <a:pt x="293" y="891"/>
                </a:lnTo>
                <a:lnTo>
                  <a:pt x="298" y="932"/>
                </a:lnTo>
                <a:lnTo>
                  <a:pt x="315" y="973"/>
                </a:lnTo>
                <a:moveTo>
                  <a:pt x="75" y="1"/>
                </a:moveTo>
                <a:lnTo>
                  <a:pt x="233" y="32"/>
                </a:lnTo>
                <a:moveTo>
                  <a:pt x="147" y="15"/>
                </a:moveTo>
                <a:lnTo>
                  <a:pt x="0" y="11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0" name="path"/>
          <p:cNvSpPr/>
          <p:nvPr/>
        </p:nvSpPr>
        <p:spPr>
          <a:xfrm>
            <a:off x="5018456" y="3239265"/>
            <a:ext cx="174145" cy="45639"/>
          </a:xfrm>
          <a:custGeom>
            <a:avLst/>
            <a:gdLst/>
            <a:ahLst/>
            <a:cxnLst/>
            <a:rect l="0" t="0" r="0" b="0"/>
            <a:pathLst>
              <a:path w="274" h="71">
                <a:moveTo>
                  <a:pt x="264" y="27"/>
                </a:moveTo>
                <a:lnTo>
                  <a:pt x="0" y="1"/>
                </a:lnTo>
                <a:moveTo>
                  <a:pt x="175" y="70"/>
                </a:moveTo>
                <a:lnTo>
                  <a:pt x="273" y="22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2" name="path"/>
          <p:cNvSpPr/>
          <p:nvPr/>
        </p:nvSpPr>
        <p:spPr>
          <a:xfrm>
            <a:off x="4936188" y="3024379"/>
            <a:ext cx="193810" cy="361185"/>
          </a:xfrm>
          <a:custGeom>
            <a:avLst/>
            <a:gdLst/>
            <a:ahLst/>
            <a:cxnLst/>
            <a:rect l="0" t="0" r="0" b="0"/>
            <a:pathLst>
              <a:path w="305" h="568">
                <a:moveTo>
                  <a:pt x="206" y="437"/>
                </a:moveTo>
                <a:lnTo>
                  <a:pt x="304" y="409"/>
                </a:lnTo>
                <a:moveTo>
                  <a:pt x="0" y="13"/>
                </a:moveTo>
                <a:lnTo>
                  <a:pt x="189" y="1"/>
                </a:lnTo>
                <a:moveTo>
                  <a:pt x="76" y="447"/>
                </a:moveTo>
                <a:lnTo>
                  <a:pt x="206" y="437"/>
                </a:lnTo>
                <a:moveTo>
                  <a:pt x="117" y="121"/>
                </a:moveTo>
                <a:lnTo>
                  <a:pt x="134" y="351"/>
                </a:lnTo>
                <a:moveTo>
                  <a:pt x="50" y="10"/>
                </a:moveTo>
                <a:lnTo>
                  <a:pt x="72" y="447"/>
                </a:lnTo>
                <a:moveTo>
                  <a:pt x="216" y="435"/>
                </a:moveTo>
                <a:lnTo>
                  <a:pt x="180" y="3"/>
                </a:lnTo>
                <a:moveTo>
                  <a:pt x="72" y="567"/>
                </a:moveTo>
                <a:lnTo>
                  <a:pt x="216" y="567"/>
                </a:lnTo>
                <a:lnTo>
                  <a:pt x="216" y="435"/>
                </a:lnTo>
                <a:moveTo>
                  <a:pt x="72" y="447"/>
                </a:moveTo>
                <a:lnTo>
                  <a:pt x="72" y="56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4" name="path"/>
          <p:cNvSpPr/>
          <p:nvPr/>
        </p:nvSpPr>
        <p:spPr>
          <a:xfrm>
            <a:off x="4763262" y="3222498"/>
            <a:ext cx="15240" cy="79247"/>
          </a:xfrm>
          <a:custGeom>
            <a:avLst/>
            <a:gdLst/>
            <a:ahLst/>
            <a:cxnLst/>
            <a:rect l="0" t="0" r="0" b="0"/>
            <a:pathLst>
              <a:path w="24" h="124">
                <a:moveTo>
                  <a:pt x="10" y="1"/>
                </a:moveTo>
                <a:lnTo>
                  <a:pt x="1" y="41"/>
                </a:lnTo>
                <a:lnTo>
                  <a:pt x="6" y="82"/>
                </a:lnTo>
                <a:lnTo>
                  <a:pt x="22" y="123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6" name="path"/>
          <p:cNvSpPr/>
          <p:nvPr/>
        </p:nvSpPr>
        <p:spPr>
          <a:xfrm>
            <a:off x="5158314" y="3045844"/>
            <a:ext cx="104819" cy="208657"/>
          </a:xfrm>
          <a:custGeom>
            <a:avLst/>
            <a:gdLst/>
            <a:ahLst/>
            <a:cxnLst/>
            <a:rect l="0" t="0" r="0" b="0"/>
            <a:pathLst>
              <a:path w="165" h="328">
                <a:moveTo>
                  <a:pt x="0" y="0"/>
                </a:moveTo>
                <a:lnTo>
                  <a:pt x="118" y="80"/>
                </a:lnTo>
                <a:moveTo>
                  <a:pt x="53" y="327"/>
                </a:moveTo>
                <a:lnTo>
                  <a:pt x="118" y="279"/>
                </a:lnTo>
                <a:lnTo>
                  <a:pt x="163" y="152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8" name="path"/>
          <p:cNvSpPr/>
          <p:nvPr/>
        </p:nvSpPr>
        <p:spPr>
          <a:xfrm>
            <a:off x="5232772" y="3096360"/>
            <a:ext cx="36456" cy="158944"/>
          </a:xfrm>
          <a:custGeom>
            <a:avLst/>
            <a:gdLst/>
            <a:ahLst/>
            <a:cxnLst/>
            <a:rect l="0" t="0" r="0" b="0"/>
            <a:pathLst>
              <a:path w="57" h="250">
                <a:moveTo>
                  <a:pt x="1" y="0"/>
                </a:moveTo>
                <a:lnTo>
                  <a:pt x="46" y="72"/>
                </a:lnTo>
                <a:lnTo>
                  <a:pt x="56" y="25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0" name="path"/>
          <p:cNvSpPr/>
          <p:nvPr/>
        </p:nvSpPr>
        <p:spPr>
          <a:xfrm>
            <a:off x="4832311" y="3246902"/>
            <a:ext cx="189442" cy="62447"/>
          </a:xfrm>
          <a:custGeom>
            <a:avLst/>
            <a:gdLst/>
            <a:ahLst/>
            <a:cxnLst/>
            <a:rect l="0" t="0" r="0" b="0"/>
            <a:pathLst>
              <a:path w="298" h="98">
                <a:moveTo>
                  <a:pt x="0" y="22"/>
                </a:moveTo>
                <a:lnTo>
                  <a:pt x="115" y="70"/>
                </a:lnTo>
                <a:moveTo>
                  <a:pt x="298" y="1"/>
                </a:moveTo>
                <a:lnTo>
                  <a:pt x="72" y="53"/>
                </a:lnTo>
                <a:moveTo>
                  <a:pt x="115" y="70"/>
                </a:moveTo>
                <a:lnTo>
                  <a:pt x="240" y="9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2" name="path"/>
          <p:cNvSpPr/>
          <p:nvPr/>
        </p:nvSpPr>
        <p:spPr>
          <a:xfrm>
            <a:off x="4856764" y="3032031"/>
            <a:ext cx="154481" cy="69993"/>
          </a:xfrm>
          <a:custGeom>
            <a:avLst/>
            <a:gdLst/>
            <a:ahLst/>
            <a:cxnLst/>
            <a:rect l="0" t="0" r="0" b="0"/>
            <a:pathLst>
              <a:path w="243" h="110">
                <a:moveTo>
                  <a:pt x="60" y="20"/>
                </a:moveTo>
                <a:lnTo>
                  <a:pt x="242" y="109"/>
                </a:lnTo>
                <a:moveTo>
                  <a:pt x="0" y="39"/>
                </a:moveTo>
                <a:lnTo>
                  <a:pt x="125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4" name="path"/>
          <p:cNvSpPr/>
          <p:nvPr/>
        </p:nvSpPr>
        <p:spPr>
          <a:xfrm>
            <a:off x="4763262" y="3051257"/>
            <a:ext cx="490728" cy="281044"/>
          </a:xfrm>
          <a:custGeom>
            <a:avLst/>
            <a:gdLst/>
            <a:ahLst/>
            <a:cxnLst/>
            <a:rect l="0" t="0" r="0" b="0"/>
            <a:pathLst>
              <a:path w="772" h="442">
                <a:moveTo>
                  <a:pt x="1" y="220"/>
                </a:moveTo>
                <a:lnTo>
                  <a:pt x="8" y="263"/>
                </a:lnTo>
                <a:lnTo>
                  <a:pt x="30" y="302"/>
                </a:lnTo>
                <a:cubicBezTo>
                  <a:pt x="160" y="492"/>
                  <a:pt x="645" y="489"/>
                  <a:pt x="757" y="282"/>
                </a:cubicBezTo>
                <a:lnTo>
                  <a:pt x="771" y="242"/>
                </a:lnTo>
                <a:lnTo>
                  <a:pt x="771" y="198"/>
                </a:lnTo>
                <a:cubicBezTo>
                  <a:pt x="701" y="-51"/>
                  <a:pt x="163" y="-57"/>
                  <a:pt x="30" y="138"/>
                </a:cubicBezTo>
                <a:lnTo>
                  <a:pt x="8" y="179"/>
                </a:lnTo>
                <a:lnTo>
                  <a:pt x="1" y="220"/>
                </a:lnTo>
                <a:close/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6" name="path"/>
          <p:cNvSpPr/>
          <p:nvPr/>
        </p:nvSpPr>
        <p:spPr>
          <a:xfrm>
            <a:off x="4757166" y="3056492"/>
            <a:ext cx="100216" cy="236110"/>
          </a:xfrm>
          <a:custGeom>
            <a:avLst/>
            <a:gdLst/>
            <a:ahLst/>
            <a:cxnLst/>
            <a:rect l="0" t="0" r="0" b="0"/>
            <a:pathLst>
              <a:path w="157" h="371">
                <a:moveTo>
                  <a:pt x="13" y="325"/>
                </a:moveTo>
                <a:lnTo>
                  <a:pt x="10" y="346"/>
                </a:lnTo>
                <a:lnTo>
                  <a:pt x="15" y="370"/>
                </a:lnTo>
                <a:moveTo>
                  <a:pt x="1" y="149"/>
                </a:moveTo>
                <a:lnTo>
                  <a:pt x="3" y="358"/>
                </a:lnTo>
                <a:moveTo>
                  <a:pt x="1" y="149"/>
                </a:moveTo>
                <a:lnTo>
                  <a:pt x="44" y="253"/>
                </a:lnTo>
                <a:moveTo>
                  <a:pt x="1" y="149"/>
                </a:moveTo>
                <a:lnTo>
                  <a:pt x="54" y="63"/>
                </a:lnTo>
                <a:moveTo>
                  <a:pt x="54" y="63"/>
                </a:moveTo>
                <a:lnTo>
                  <a:pt x="157" y="1"/>
                </a:lnTo>
                <a:moveTo>
                  <a:pt x="44" y="253"/>
                </a:moveTo>
                <a:lnTo>
                  <a:pt x="118" y="322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8" name="path"/>
          <p:cNvSpPr/>
          <p:nvPr/>
        </p:nvSpPr>
        <p:spPr>
          <a:xfrm>
            <a:off x="4399482" y="2690650"/>
            <a:ext cx="189449" cy="277322"/>
          </a:xfrm>
          <a:custGeom>
            <a:avLst/>
            <a:gdLst/>
            <a:ahLst/>
            <a:cxnLst/>
            <a:rect l="0" t="0" r="0" b="0"/>
            <a:pathLst>
              <a:path w="298" h="436">
                <a:moveTo>
                  <a:pt x="115" y="409"/>
                </a:moveTo>
                <a:lnTo>
                  <a:pt x="240" y="435"/>
                </a:lnTo>
                <a:moveTo>
                  <a:pt x="298" y="339"/>
                </a:moveTo>
                <a:lnTo>
                  <a:pt x="74" y="389"/>
                </a:lnTo>
                <a:moveTo>
                  <a:pt x="38" y="37"/>
                </a:moveTo>
                <a:lnTo>
                  <a:pt x="166" y="1"/>
                </a:lnTo>
                <a:moveTo>
                  <a:pt x="101" y="20"/>
                </a:moveTo>
                <a:lnTo>
                  <a:pt x="283" y="106"/>
                </a:lnTo>
                <a:moveTo>
                  <a:pt x="0" y="358"/>
                </a:moveTo>
                <a:lnTo>
                  <a:pt x="115" y="409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0" name="path"/>
          <p:cNvSpPr/>
          <p:nvPr/>
        </p:nvSpPr>
        <p:spPr>
          <a:xfrm>
            <a:off x="4504896" y="2683002"/>
            <a:ext cx="136445" cy="361185"/>
          </a:xfrm>
          <a:custGeom>
            <a:avLst/>
            <a:gdLst/>
            <a:ahLst/>
            <a:cxnLst/>
            <a:rect l="0" t="0" r="0" b="0"/>
            <a:pathLst>
              <a:path w="214" h="568">
                <a:moveTo>
                  <a:pt x="69" y="445"/>
                </a:moveTo>
                <a:lnTo>
                  <a:pt x="69" y="567"/>
                </a:lnTo>
                <a:moveTo>
                  <a:pt x="213" y="567"/>
                </a:moveTo>
                <a:lnTo>
                  <a:pt x="213" y="433"/>
                </a:lnTo>
                <a:moveTo>
                  <a:pt x="69" y="567"/>
                </a:moveTo>
                <a:lnTo>
                  <a:pt x="213" y="567"/>
                </a:lnTo>
                <a:moveTo>
                  <a:pt x="213" y="433"/>
                </a:moveTo>
                <a:lnTo>
                  <a:pt x="177" y="1"/>
                </a:lnTo>
                <a:moveTo>
                  <a:pt x="48" y="8"/>
                </a:moveTo>
                <a:lnTo>
                  <a:pt x="69" y="445"/>
                </a:lnTo>
                <a:moveTo>
                  <a:pt x="117" y="118"/>
                </a:moveTo>
                <a:lnTo>
                  <a:pt x="132" y="351"/>
                </a:lnTo>
                <a:moveTo>
                  <a:pt x="74" y="447"/>
                </a:moveTo>
                <a:lnTo>
                  <a:pt x="204" y="435"/>
                </a:lnTo>
                <a:moveTo>
                  <a:pt x="0" y="13"/>
                </a:moveTo>
                <a:lnTo>
                  <a:pt x="189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2" name="path"/>
          <p:cNvSpPr/>
          <p:nvPr/>
        </p:nvSpPr>
        <p:spPr>
          <a:xfrm>
            <a:off x="4325874" y="2713602"/>
            <a:ext cx="98710" cy="236098"/>
          </a:xfrm>
          <a:custGeom>
            <a:avLst/>
            <a:gdLst/>
            <a:ahLst/>
            <a:cxnLst/>
            <a:rect l="0" t="0" r="0" b="0"/>
            <a:pathLst>
              <a:path w="155" h="371">
                <a:moveTo>
                  <a:pt x="1" y="152"/>
                </a:moveTo>
                <a:lnTo>
                  <a:pt x="54" y="65"/>
                </a:lnTo>
                <a:moveTo>
                  <a:pt x="1" y="152"/>
                </a:moveTo>
                <a:lnTo>
                  <a:pt x="42" y="253"/>
                </a:lnTo>
                <a:moveTo>
                  <a:pt x="1" y="152"/>
                </a:moveTo>
                <a:lnTo>
                  <a:pt x="1" y="361"/>
                </a:lnTo>
                <a:moveTo>
                  <a:pt x="10" y="325"/>
                </a:moveTo>
                <a:lnTo>
                  <a:pt x="10" y="349"/>
                </a:lnTo>
                <a:lnTo>
                  <a:pt x="13" y="370"/>
                </a:lnTo>
                <a:moveTo>
                  <a:pt x="42" y="253"/>
                </a:moveTo>
                <a:lnTo>
                  <a:pt x="116" y="322"/>
                </a:lnTo>
                <a:moveTo>
                  <a:pt x="54" y="65"/>
                </a:moveTo>
                <a:lnTo>
                  <a:pt x="154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4" name="path"/>
          <p:cNvSpPr/>
          <p:nvPr/>
        </p:nvSpPr>
        <p:spPr>
          <a:xfrm>
            <a:off x="4331970" y="2879597"/>
            <a:ext cx="15240" cy="79247"/>
          </a:xfrm>
          <a:custGeom>
            <a:avLst/>
            <a:gdLst/>
            <a:ahLst/>
            <a:cxnLst/>
            <a:rect l="0" t="0" r="0" b="0"/>
            <a:pathLst>
              <a:path w="24" h="124">
                <a:moveTo>
                  <a:pt x="10" y="1"/>
                </a:moveTo>
                <a:lnTo>
                  <a:pt x="1" y="44"/>
                </a:lnTo>
                <a:lnTo>
                  <a:pt x="6" y="85"/>
                </a:lnTo>
                <a:lnTo>
                  <a:pt x="22" y="123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6" name="path"/>
          <p:cNvSpPr/>
          <p:nvPr/>
        </p:nvSpPr>
        <p:spPr>
          <a:xfrm>
            <a:off x="4696634" y="2881272"/>
            <a:ext cx="104419" cy="62258"/>
          </a:xfrm>
          <a:custGeom>
            <a:avLst/>
            <a:gdLst/>
            <a:ahLst/>
            <a:cxnLst/>
            <a:rect l="0" t="0" r="0" b="0"/>
            <a:pathLst>
              <a:path w="164" h="98">
                <a:moveTo>
                  <a:pt x="98" y="48"/>
                </a:moveTo>
                <a:lnTo>
                  <a:pt x="163" y="0"/>
                </a:lnTo>
                <a:moveTo>
                  <a:pt x="0" y="96"/>
                </a:moveTo>
                <a:lnTo>
                  <a:pt x="98" y="4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8" name="rect"/>
          <p:cNvSpPr/>
          <p:nvPr/>
        </p:nvSpPr>
        <p:spPr>
          <a:xfrm>
            <a:off x="4196334" y="2955038"/>
            <a:ext cx="1523" cy="691895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90" name="path"/>
          <p:cNvSpPr/>
          <p:nvPr/>
        </p:nvSpPr>
        <p:spPr>
          <a:xfrm>
            <a:off x="4799881" y="2799335"/>
            <a:ext cx="30393" cy="82801"/>
          </a:xfrm>
          <a:custGeom>
            <a:avLst/>
            <a:gdLst/>
            <a:ahLst/>
            <a:cxnLst/>
            <a:rect l="0" t="0" r="0" b="0"/>
            <a:pathLst>
              <a:path w="47" h="130">
                <a:moveTo>
                  <a:pt x="1" y="129"/>
                </a:moveTo>
                <a:lnTo>
                  <a:pt x="46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92" name="rect"/>
          <p:cNvSpPr/>
          <p:nvPr/>
        </p:nvSpPr>
        <p:spPr>
          <a:xfrm>
            <a:off x="4901945" y="3400805"/>
            <a:ext cx="176784" cy="16764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94" name="path"/>
          <p:cNvSpPr/>
          <p:nvPr/>
        </p:nvSpPr>
        <p:spPr>
          <a:xfrm>
            <a:off x="4722609" y="3399328"/>
            <a:ext cx="267230" cy="100489"/>
          </a:xfrm>
          <a:custGeom>
            <a:avLst/>
            <a:gdLst/>
            <a:ahLst/>
            <a:cxnLst/>
            <a:rect l="0" t="0" r="0" b="0"/>
            <a:pathLst>
              <a:path w="420" h="158">
                <a:moveTo>
                  <a:pt x="0" y="1"/>
                </a:moveTo>
                <a:lnTo>
                  <a:pt x="420" y="15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96" name="path"/>
          <p:cNvSpPr/>
          <p:nvPr/>
        </p:nvSpPr>
        <p:spPr>
          <a:xfrm>
            <a:off x="4373118" y="2789684"/>
            <a:ext cx="205740" cy="147828"/>
          </a:xfrm>
          <a:custGeom>
            <a:avLst/>
            <a:gdLst/>
            <a:ahLst/>
            <a:cxnLst/>
            <a:rect l="0" t="0" r="0" b="0"/>
            <a:pathLst>
              <a:path w="324" h="232">
                <a:moveTo>
                  <a:pt x="133" y="1"/>
                </a:moveTo>
                <a:lnTo>
                  <a:pt x="322" y="152"/>
                </a:lnTo>
                <a:lnTo>
                  <a:pt x="186" y="231"/>
                </a:lnTo>
                <a:lnTo>
                  <a:pt x="1" y="73"/>
                </a:lnTo>
                <a:lnTo>
                  <a:pt x="133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98" name="rect"/>
          <p:cNvSpPr/>
          <p:nvPr/>
        </p:nvSpPr>
        <p:spPr>
          <a:xfrm>
            <a:off x="5769102" y="3012950"/>
            <a:ext cx="1523" cy="64160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0" name="path"/>
          <p:cNvSpPr/>
          <p:nvPr/>
        </p:nvSpPr>
        <p:spPr>
          <a:xfrm>
            <a:off x="4986518" y="3481577"/>
            <a:ext cx="250689" cy="811529"/>
          </a:xfrm>
          <a:custGeom>
            <a:avLst/>
            <a:gdLst/>
            <a:ahLst/>
            <a:cxnLst/>
            <a:rect l="0" t="0" r="0" b="0"/>
            <a:pathLst>
              <a:path w="394" h="1277">
                <a:moveTo>
                  <a:pt x="0" y="5"/>
                </a:moveTo>
                <a:lnTo>
                  <a:pt x="388" y="1"/>
                </a:lnTo>
                <a:moveTo>
                  <a:pt x="0" y="27"/>
                </a:moveTo>
                <a:lnTo>
                  <a:pt x="393" y="22"/>
                </a:lnTo>
                <a:moveTo>
                  <a:pt x="388" y="1"/>
                </a:moveTo>
                <a:lnTo>
                  <a:pt x="393" y="22"/>
                </a:lnTo>
                <a:moveTo>
                  <a:pt x="2" y="5"/>
                </a:moveTo>
                <a:lnTo>
                  <a:pt x="2" y="1277"/>
                </a:lnTo>
                <a:moveTo>
                  <a:pt x="2" y="5"/>
                </a:moveTo>
                <a:lnTo>
                  <a:pt x="2" y="1119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2" name="path"/>
          <p:cNvSpPr/>
          <p:nvPr/>
        </p:nvSpPr>
        <p:spPr>
          <a:xfrm>
            <a:off x="4807728" y="3132686"/>
            <a:ext cx="205179" cy="147624"/>
          </a:xfrm>
          <a:custGeom>
            <a:avLst/>
            <a:gdLst/>
            <a:ahLst/>
            <a:cxnLst/>
            <a:rect l="0" t="0" r="0" b="0"/>
            <a:pathLst>
              <a:path w="323" h="232">
                <a:moveTo>
                  <a:pt x="322" y="152"/>
                </a:moveTo>
                <a:lnTo>
                  <a:pt x="185" y="231"/>
                </a:lnTo>
                <a:moveTo>
                  <a:pt x="130" y="1"/>
                </a:moveTo>
                <a:lnTo>
                  <a:pt x="322" y="152"/>
                </a:lnTo>
                <a:moveTo>
                  <a:pt x="0" y="75"/>
                </a:moveTo>
                <a:lnTo>
                  <a:pt x="130" y="1"/>
                </a:lnTo>
                <a:moveTo>
                  <a:pt x="185" y="231"/>
                </a:moveTo>
                <a:lnTo>
                  <a:pt x="0" y="75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4" name="path"/>
          <p:cNvSpPr/>
          <p:nvPr/>
        </p:nvSpPr>
        <p:spPr>
          <a:xfrm>
            <a:off x="4831842" y="2939036"/>
            <a:ext cx="301752" cy="52823"/>
          </a:xfrm>
          <a:custGeom>
            <a:avLst/>
            <a:gdLst/>
            <a:ahLst/>
            <a:cxnLst/>
            <a:rect l="0" t="0" r="0" b="0"/>
            <a:pathLst>
              <a:path w="475" h="83">
                <a:moveTo>
                  <a:pt x="1" y="49"/>
                </a:moveTo>
                <a:lnTo>
                  <a:pt x="63" y="66"/>
                </a:lnTo>
                <a:cubicBezTo>
                  <a:pt x="178" y="96"/>
                  <a:pt x="324" y="84"/>
                  <a:pt x="430" y="30"/>
                </a:cubicBezTo>
                <a:lnTo>
                  <a:pt x="474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6" name="path"/>
          <p:cNvSpPr/>
          <p:nvPr/>
        </p:nvSpPr>
        <p:spPr>
          <a:xfrm>
            <a:off x="4728708" y="2846244"/>
            <a:ext cx="1041638" cy="639860"/>
          </a:xfrm>
          <a:custGeom>
            <a:avLst/>
            <a:gdLst/>
            <a:ahLst/>
            <a:cxnLst/>
            <a:rect l="0" t="0" r="0" b="0"/>
            <a:pathLst>
              <a:path w="1640" h="1007">
                <a:moveTo>
                  <a:pt x="408" y="1006"/>
                </a:moveTo>
                <a:lnTo>
                  <a:pt x="1639" y="0"/>
                </a:lnTo>
                <a:moveTo>
                  <a:pt x="0" y="855"/>
                </a:moveTo>
                <a:lnTo>
                  <a:pt x="408" y="1006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8" name="path"/>
          <p:cNvSpPr/>
          <p:nvPr/>
        </p:nvSpPr>
        <p:spPr>
          <a:xfrm>
            <a:off x="3881146" y="2712132"/>
            <a:ext cx="1107388" cy="773848"/>
          </a:xfrm>
          <a:custGeom>
            <a:avLst/>
            <a:gdLst/>
            <a:ahLst/>
            <a:cxnLst/>
            <a:rect l="0" t="0" r="0" b="0"/>
            <a:pathLst>
              <a:path w="1743" h="1218">
                <a:moveTo>
                  <a:pt x="1493" y="137"/>
                </a:moveTo>
                <a:lnTo>
                  <a:pt x="1493" y="536"/>
                </a:lnTo>
                <a:moveTo>
                  <a:pt x="1171" y="735"/>
                </a:moveTo>
                <a:lnTo>
                  <a:pt x="1222" y="740"/>
                </a:lnTo>
                <a:lnTo>
                  <a:pt x="1267" y="740"/>
                </a:lnTo>
                <a:lnTo>
                  <a:pt x="1308" y="732"/>
                </a:lnTo>
                <a:lnTo>
                  <a:pt x="1342" y="720"/>
                </a:lnTo>
                <a:lnTo>
                  <a:pt x="1371" y="706"/>
                </a:lnTo>
                <a:moveTo>
                  <a:pt x="0" y="0"/>
                </a:moveTo>
                <a:lnTo>
                  <a:pt x="1325" y="1083"/>
                </a:lnTo>
                <a:moveTo>
                  <a:pt x="497" y="200"/>
                </a:moveTo>
                <a:lnTo>
                  <a:pt x="1743" y="121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10" name="textbox 410"/>
          <p:cNvSpPr/>
          <p:nvPr/>
        </p:nvSpPr>
        <p:spPr>
          <a:xfrm>
            <a:off x="692890" y="10518992"/>
            <a:ext cx="4149090" cy="1739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65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DOC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024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TXC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confidential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document</a:t>
            </a:r>
            <a:endParaRPr lang="Arial" altLang="Arial" sz="800" dirty="0"/>
          </a:p>
        </p:txBody>
      </p:sp>
      <p:sp>
        <p:nvSpPr>
          <p:cNvPr id="412" name="path"/>
          <p:cNvSpPr/>
          <p:nvPr/>
        </p:nvSpPr>
        <p:spPr>
          <a:xfrm>
            <a:off x="1928768" y="2167892"/>
            <a:ext cx="498200" cy="1204583"/>
          </a:xfrm>
          <a:custGeom>
            <a:avLst/>
            <a:gdLst/>
            <a:ahLst/>
            <a:cxnLst/>
            <a:rect l="0" t="0" r="0" b="0"/>
            <a:pathLst>
              <a:path w="784" h="1896">
                <a:moveTo>
                  <a:pt x="12" y="1661"/>
                </a:moveTo>
                <a:lnTo>
                  <a:pt x="15" y="1702"/>
                </a:lnTo>
                <a:cubicBezTo>
                  <a:pt x="84" y="1960"/>
                  <a:pt x="709" y="1960"/>
                  <a:pt x="778" y="1702"/>
                </a:cubicBezTo>
                <a:lnTo>
                  <a:pt x="780" y="1661"/>
                </a:lnTo>
                <a:moveTo>
                  <a:pt x="20" y="1599"/>
                </a:moveTo>
                <a:lnTo>
                  <a:pt x="10" y="1640"/>
                </a:lnTo>
                <a:cubicBezTo>
                  <a:pt x="22" y="1944"/>
                  <a:pt x="769" y="1944"/>
                  <a:pt x="783" y="1640"/>
                </a:cubicBezTo>
                <a:lnTo>
                  <a:pt x="773" y="1599"/>
                </a:lnTo>
                <a:moveTo>
                  <a:pt x="12" y="1525"/>
                </a:moveTo>
                <a:lnTo>
                  <a:pt x="15" y="1568"/>
                </a:lnTo>
                <a:cubicBezTo>
                  <a:pt x="84" y="1822"/>
                  <a:pt x="709" y="1822"/>
                  <a:pt x="778" y="1568"/>
                </a:cubicBezTo>
                <a:lnTo>
                  <a:pt x="780" y="1525"/>
                </a:lnTo>
                <a:moveTo>
                  <a:pt x="20" y="1462"/>
                </a:moveTo>
                <a:lnTo>
                  <a:pt x="10" y="1503"/>
                </a:lnTo>
                <a:cubicBezTo>
                  <a:pt x="23" y="1808"/>
                  <a:pt x="768" y="1808"/>
                  <a:pt x="783" y="1503"/>
                </a:cubicBezTo>
                <a:lnTo>
                  <a:pt x="773" y="1462"/>
                </a:lnTo>
                <a:moveTo>
                  <a:pt x="12" y="1395"/>
                </a:moveTo>
                <a:lnTo>
                  <a:pt x="15" y="1436"/>
                </a:lnTo>
                <a:cubicBezTo>
                  <a:pt x="86" y="1693"/>
                  <a:pt x="707" y="1693"/>
                  <a:pt x="778" y="1436"/>
                </a:cubicBezTo>
                <a:lnTo>
                  <a:pt x="780" y="1395"/>
                </a:lnTo>
                <a:moveTo>
                  <a:pt x="20" y="1333"/>
                </a:moveTo>
                <a:lnTo>
                  <a:pt x="10" y="1373"/>
                </a:lnTo>
                <a:cubicBezTo>
                  <a:pt x="20" y="1676"/>
                  <a:pt x="771" y="1677"/>
                  <a:pt x="783" y="1373"/>
                </a:cubicBezTo>
                <a:lnTo>
                  <a:pt x="773" y="1333"/>
                </a:lnTo>
                <a:moveTo>
                  <a:pt x="12" y="1253"/>
                </a:moveTo>
                <a:lnTo>
                  <a:pt x="15" y="1294"/>
                </a:lnTo>
                <a:cubicBezTo>
                  <a:pt x="86" y="1551"/>
                  <a:pt x="707" y="1551"/>
                  <a:pt x="778" y="1294"/>
                </a:cubicBezTo>
                <a:lnTo>
                  <a:pt x="780" y="1253"/>
                </a:lnTo>
                <a:moveTo>
                  <a:pt x="20" y="1189"/>
                </a:moveTo>
                <a:lnTo>
                  <a:pt x="10" y="1232"/>
                </a:lnTo>
                <a:cubicBezTo>
                  <a:pt x="22" y="1536"/>
                  <a:pt x="769" y="1536"/>
                  <a:pt x="783" y="1232"/>
                </a:cubicBezTo>
                <a:lnTo>
                  <a:pt x="773" y="1189"/>
                </a:lnTo>
                <a:moveTo>
                  <a:pt x="12" y="1121"/>
                </a:moveTo>
                <a:lnTo>
                  <a:pt x="15" y="1165"/>
                </a:lnTo>
                <a:cubicBezTo>
                  <a:pt x="89" y="1421"/>
                  <a:pt x="704" y="1421"/>
                  <a:pt x="778" y="1165"/>
                </a:cubicBezTo>
                <a:lnTo>
                  <a:pt x="780" y="1121"/>
                </a:lnTo>
                <a:moveTo>
                  <a:pt x="20" y="1059"/>
                </a:moveTo>
                <a:lnTo>
                  <a:pt x="10" y="1100"/>
                </a:lnTo>
                <a:lnTo>
                  <a:pt x="15" y="1143"/>
                </a:lnTo>
                <a:cubicBezTo>
                  <a:pt x="52" y="1251"/>
                  <a:pt x="186" y="1305"/>
                  <a:pt x="288" y="1321"/>
                </a:cubicBezTo>
                <a:lnTo>
                  <a:pt x="360" y="1328"/>
                </a:lnTo>
                <a:lnTo>
                  <a:pt x="432" y="1328"/>
                </a:lnTo>
                <a:cubicBezTo>
                  <a:pt x="559" y="1324"/>
                  <a:pt x="729" y="1273"/>
                  <a:pt x="778" y="1143"/>
                </a:cubicBezTo>
                <a:lnTo>
                  <a:pt x="783" y="1100"/>
                </a:lnTo>
                <a:lnTo>
                  <a:pt x="773" y="1059"/>
                </a:lnTo>
                <a:moveTo>
                  <a:pt x="12" y="992"/>
                </a:moveTo>
                <a:lnTo>
                  <a:pt x="15" y="1035"/>
                </a:lnTo>
                <a:cubicBezTo>
                  <a:pt x="90" y="1289"/>
                  <a:pt x="703" y="1289"/>
                  <a:pt x="778" y="1035"/>
                </a:cubicBezTo>
                <a:lnTo>
                  <a:pt x="780" y="992"/>
                </a:lnTo>
                <a:moveTo>
                  <a:pt x="20" y="929"/>
                </a:moveTo>
                <a:lnTo>
                  <a:pt x="10" y="970"/>
                </a:lnTo>
                <a:cubicBezTo>
                  <a:pt x="22" y="1274"/>
                  <a:pt x="769" y="1275"/>
                  <a:pt x="783" y="970"/>
                </a:cubicBezTo>
                <a:lnTo>
                  <a:pt x="773" y="929"/>
                </a:lnTo>
                <a:moveTo>
                  <a:pt x="12" y="855"/>
                </a:moveTo>
                <a:lnTo>
                  <a:pt x="15" y="898"/>
                </a:lnTo>
                <a:cubicBezTo>
                  <a:pt x="86" y="1153"/>
                  <a:pt x="707" y="1153"/>
                  <a:pt x="778" y="898"/>
                </a:cubicBezTo>
                <a:lnTo>
                  <a:pt x="780" y="855"/>
                </a:lnTo>
                <a:moveTo>
                  <a:pt x="20" y="793"/>
                </a:moveTo>
                <a:lnTo>
                  <a:pt x="10" y="833"/>
                </a:lnTo>
                <a:lnTo>
                  <a:pt x="15" y="877"/>
                </a:lnTo>
                <a:cubicBezTo>
                  <a:pt x="52" y="985"/>
                  <a:pt x="186" y="1039"/>
                  <a:pt x="288" y="1054"/>
                </a:cubicBezTo>
                <a:lnTo>
                  <a:pt x="360" y="1061"/>
                </a:lnTo>
                <a:lnTo>
                  <a:pt x="432" y="1061"/>
                </a:lnTo>
                <a:cubicBezTo>
                  <a:pt x="559" y="1057"/>
                  <a:pt x="729" y="1007"/>
                  <a:pt x="778" y="877"/>
                </a:cubicBezTo>
                <a:lnTo>
                  <a:pt x="783" y="833"/>
                </a:lnTo>
                <a:lnTo>
                  <a:pt x="773" y="793"/>
                </a:lnTo>
                <a:moveTo>
                  <a:pt x="12" y="730"/>
                </a:moveTo>
                <a:lnTo>
                  <a:pt x="15" y="771"/>
                </a:lnTo>
                <a:cubicBezTo>
                  <a:pt x="84" y="1028"/>
                  <a:pt x="709" y="1028"/>
                  <a:pt x="778" y="771"/>
                </a:cubicBezTo>
                <a:lnTo>
                  <a:pt x="780" y="730"/>
                </a:lnTo>
                <a:moveTo>
                  <a:pt x="20" y="668"/>
                </a:moveTo>
                <a:lnTo>
                  <a:pt x="10" y="709"/>
                </a:lnTo>
                <a:cubicBezTo>
                  <a:pt x="22" y="1013"/>
                  <a:pt x="769" y="1013"/>
                  <a:pt x="783" y="709"/>
                </a:cubicBezTo>
                <a:lnTo>
                  <a:pt x="773" y="668"/>
                </a:lnTo>
                <a:moveTo>
                  <a:pt x="461" y="325"/>
                </a:moveTo>
                <a:lnTo>
                  <a:pt x="156" y="286"/>
                </a:lnTo>
                <a:moveTo>
                  <a:pt x="137" y="56"/>
                </a:moveTo>
                <a:lnTo>
                  <a:pt x="483" y="22"/>
                </a:lnTo>
                <a:moveTo>
                  <a:pt x="132" y="37"/>
                </a:moveTo>
                <a:lnTo>
                  <a:pt x="485" y="1"/>
                </a:lnTo>
                <a:moveTo>
                  <a:pt x="464" y="346"/>
                </a:moveTo>
                <a:lnTo>
                  <a:pt x="152" y="308"/>
                </a:lnTo>
                <a:moveTo>
                  <a:pt x="10" y="617"/>
                </a:moveTo>
                <a:lnTo>
                  <a:pt x="17" y="661"/>
                </a:lnTo>
                <a:lnTo>
                  <a:pt x="39" y="699"/>
                </a:lnTo>
                <a:cubicBezTo>
                  <a:pt x="169" y="889"/>
                  <a:pt x="654" y="887"/>
                  <a:pt x="766" y="680"/>
                </a:cubicBezTo>
                <a:lnTo>
                  <a:pt x="780" y="639"/>
                </a:lnTo>
                <a:lnTo>
                  <a:pt x="780" y="598"/>
                </a:lnTo>
                <a:cubicBezTo>
                  <a:pt x="717" y="346"/>
                  <a:pt x="171" y="339"/>
                  <a:pt x="39" y="536"/>
                </a:cubicBezTo>
                <a:lnTo>
                  <a:pt x="17" y="577"/>
                </a:lnTo>
                <a:lnTo>
                  <a:pt x="10" y="617"/>
                </a:lnTo>
                <a:close/>
                <a:moveTo>
                  <a:pt x="137" y="56"/>
                </a:moveTo>
                <a:lnTo>
                  <a:pt x="27" y="209"/>
                </a:lnTo>
                <a:moveTo>
                  <a:pt x="132" y="37"/>
                </a:moveTo>
                <a:lnTo>
                  <a:pt x="0" y="217"/>
                </a:lnTo>
                <a:moveTo>
                  <a:pt x="27" y="209"/>
                </a:moveTo>
                <a:lnTo>
                  <a:pt x="156" y="286"/>
                </a:lnTo>
                <a:moveTo>
                  <a:pt x="0" y="217"/>
                </a:moveTo>
                <a:lnTo>
                  <a:pt x="152" y="308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14" name="picture 4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671315" y="5085588"/>
            <a:ext cx="848867" cy="633983"/>
          </a:xfrm>
          <a:prstGeom prst="rect">
            <a:avLst/>
          </a:prstGeom>
        </p:spPr>
      </p:pic>
      <p:graphicFrame>
        <p:nvGraphicFramePr>
          <p:cNvPr id="416" name="table 416"/>
          <p:cNvGraphicFramePr>
            <a:graphicFrameLocks noGrp="1"/>
          </p:cNvGraphicFramePr>
          <p:nvPr/>
        </p:nvGraphicFramePr>
        <p:xfrm>
          <a:off x="4433315" y="4133087"/>
          <a:ext cx="199390" cy="282575"/>
        </p:xfrm>
        <a:graphic>
          <a:graphicData uri="http://schemas.openxmlformats.org/drawingml/2006/table">
            <a:tbl>
              <a:tblPr/>
              <a:tblGrid>
                <a:gridCol w="199390"/>
              </a:tblGrid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8" name="path"/>
          <p:cNvSpPr/>
          <p:nvPr/>
        </p:nvSpPr>
        <p:spPr>
          <a:xfrm>
            <a:off x="4486655" y="4133088"/>
            <a:ext cx="92964" cy="281940"/>
          </a:xfrm>
          <a:custGeom>
            <a:avLst/>
            <a:gdLst/>
            <a:ahLst/>
            <a:cxnLst/>
            <a:rect l="0" t="0" r="0" b="0"/>
            <a:pathLst>
              <a:path w="146" h="444">
                <a:moveTo>
                  <a:pt x="0" y="0"/>
                </a:moveTo>
                <a:lnTo>
                  <a:pt x="0" y="444"/>
                </a:lnTo>
                <a:lnTo>
                  <a:pt x="146" y="444"/>
                </a:lnTo>
              </a:path>
              <a:path w="146" h="444">
                <a:moveTo>
                  <a:pt x="0" y="0"/>
                </a:moveTo>
                <a:lnTo>
                  <a:pt x="146" y="0"/>
                </a:lnTo>
                <a:lnTo>
                  <a:pt x="146" y="444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196613" y="3646342"/>
            <a:ext cx="791920" cy="647355"/>
            <a:chOff x="0" y="0"/>
            <a:chExt cx="791920" cy="647355"/>
          </a:xfrm>
        </p:grpSpPr>
        <p:sp>
          <p:nvSpPr>
            <p:cNvPr id="420" name="path"/>
            <p:cNvSpPr/>
            <p:nvPr/>
          </p:nvSpPr>
          <p:spPr>
            <a:xfrm>
              <a:off x="8089" y="369385"/>
              <a:ext cx="3073" cy="12217"/>
            </a:xfrm>
            <a:custGeom>
              <a:avLst/>
              <a:gdLst/>
              <a:ahLst/>
              <a:cxnLst/>
              <a:rect l="0" t="0" r="0" b="0"/>
              <a:pathLst>
                <a:path w="4" h="19">
                  <a:moveTo>
                    <a:pt x="2" y="2"/>
                  </a:moveTo>
                  <a:lnTo>
                    <a:pt x="2" y="16"/>
                  </a:lnTo>
                </a:path>
              </a:pathLst>
            </a:custGeom>
            <a:noFill/>
            <a:ln w="3073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2" name="path"/>
            <p:cNvSpPr/>
            <p:nvPr/>
          </p:nvSpPr>
          <p:spPr>
            <a:xfrm>
              <a:off x="0" y="0"/>
              <a:ext cx="791920" cy="647355"/>
            </a:xfrm>
            <a:custGeom>
              <a:avLst/>
              <a:gdLst/>
              <a:ahLst/>
              <a:cxnLst/>
              <a:rect l="0" t="0" r="0" b="0"/>
              <a:pathLst>
                <a:path w="1247" h="1019">
                  <a:moveTo>
                    <a:pt x="0" y="0"/>
                  </a:moveTo>
                  <a:lnTo>
                    <a:pt x="1246" y="1018"/>
                  </a:lnTo>
                </a:path>
              </a:pathLst>
            </a:custGeom>
            <a:noFill/>
            <a:ln w="1524" cap="flat">
              <a:solidFill>
                <a:srgbClr val="0000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24" name="path"/>
          <p:cNvSpPr/>
          <p:nvPr/>
        </p:nvSpPr>
        <p:spPr>
          <a:xfrm>
            <a:off x="4987570" y="3653963"/>
            <a:ext cx="782776" cy="639736"/>
          </a:xfrm>
          <a:custGeom>
            <a:avLst/>
            <a:gdLst/>
            <a:ahLst/>
            <a:cxnLst/>
            <a:rect l="0" t="0" r="0" b="0"/>
            <a:pathLst>
              <a:path w="1232" h="1007">
                <a:moveTo>
                  <a:pt x="0" y="1006"/>
                </a:moveTo>
                <a:lnTo>
                  <a:pt x="1231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26" name="path"/>
          <p:cNvSpPr/>
          <p:nvPr/>
        </p:nvSpPr>
        <p:spPr>
          <a:xfrm>
            <a:off x="2963418" y="2394964"/>
            <a:ext cx="504399" cy="986788"/>
          </a:xfrm>
          <a:custGeom>
            <a:avLst/>
            <a:gdLst/>
            <a:ahLst/>
            <a:cxnLst/>
            <a:rect l="0" t="0" r="0" b="0"/>
            <a:pathLst>
              <a:path w="794" h="1553">
                <a:moveTo>
                  <a:pt x="17" y="310"/>
                </a:moveTo>
                <a:lnTo>
                  <a:pt x="10" y="351"/>
                </a:lnTo>
                <a:lnTo>
                  <a:pt x="13" y="392"/>
                </a:lnTo>
                <a:lnTo>
                  <a:pt x="32" y="433"/>
                </a:lnTo>
                <a:lnTo>
                  <a:pt x="63" y="471"/>
                </a:lnTo>
                <a:cubicBezTo>
                  <a:pt x="122" y="536"/>
                  <a:pt x="274" y="579"/>
                  <a:pt x="358" y="579"/>
                </a:cubicBezTo>
                <a:lnTo>
                  <a:pt x="430" y="579"/>
                </a:lnTo>
                <a:lnTo>
                  <a:pt x="502" y="572"/>
                </a:lnTo>
                <a:cubicBezTo>
                  <a:pt x="604" y="551"/>
                  <a:pt x="745" y="505"/>
                  <a:pt x="776" y="392"/>
                </a:cubicBezTo>
                <a:lnTo>
                  <a:pt x="781" y="351"/>
                </a:lnTo>
                <a:lnTo>
                  <a:pt x="771" y="310"/>
                </a:lnTo>
                <a:moveTo>
                  <a:pt x="10" y="373"/>
                </a:moveTo>
                <a:lnTo>
                  <a:pt x="13" y="413"/>
                </a:lnTo>
                <a:cubicBezTo>
                  <a:pt x="82" y="672"/>
                  <a:pt x="706" y="670"/>
                  <a:pt x="778" y="413"/>
                </a:cubicBezTo>
                <a:lnTo>
                  <a:pt x="781" y="373"/>
                </a:lnTo>
                <a:moveTo>
                  <a:pt x="17" y="435"/>
                </a:moveTo>
                <a:lnTo>
                  <a:pt x="10" y="476"/>
                </a:lnTo>
                <a:lnTo>
                  <a:pt x="13" y="519"/>
                </a:lnTo>
                <a:lnTo>
                  <a:pt x="32" y="557"/>
                </a:lnTo>
                <a:lnTo>
                  <a:pt x="63" y="596"/>
                </a:lnTo>
                <a:cubicBezTo>
                  <a:pt x="142" y="670"/>
                  <a:pt x="253" y="699"/>
                  <a:pt x="358" y="704"/>
                </a:cubicBezTo>
                <a:lnTo>
                  <a:pt x="430" y="704"/>
                </a:lnTo>
                <a:lnTo>
                  <a:pt x="502" y="697"/>
                </a:lnTo>
                <a:cubicBezTo>
                  <a:pt x="596" y="685"/>
                  <a:pt x="749" y="621"/>
                  <a:pt x="776" y="519"/>
                </a:cubicBezTo>
                <a:lnTo>
                  <a:pt x="781" y="476"/>
                </a:lnTo>
                <a:lnTo>
                  <a:pt x="771" y="435"/>
                </a:lnTo>
                <a:moveTo>
                  <a:pt x="10" y="497"/>
                </a:moveTo>
                <a:lnTo>
                  <a:pt x="13" y="541"/>
                </a:lnTo>
                <a:cubicBezTo>
                  <a:pt x="85" y="797"/>
                  <a:pt x="703" y="794"/>
                  <a:pt x="778" y="541"/>
                </a:cubicBezTo>
                <a:lnTo>
                  <a:pt x="781" y="497"/>
                </a:lnTo>
                <a:moveTo>
                  <a:pt x="17" y="572"/>
                </a:moveTo>
                <a:lnTo>
                  <a:pt x="10" y="613"/>
                </a:lnTo>
                <a:lnTo>
                  <a:pt x="13" y="653"/>
                </a:lnTo>
                <a:lnTo>
                  <a:pt x="32" y="694"/>
                </a:lnTo>
                <a:lnTo>
                  <a:pt x="63" y="733"/>
                </a:lnTo>
                <a:cubicBezTo>
                  <a:pt x="122" y="798"/>
                  <a:pt x="274" y="841"/>
                  <a:pt x="358" y="841"/>
                </a:cubicBezTo>
                <a:lnTo>
                  <a:pt x="430" y="841"/>
                </a:lnTo>
                <a:lnTo>
                  <a:pt x="502" y="833"/>
                </a:lnTo>
                <a:cubicBezTo>
                  <a:pt x="604" y="813"/>
                  <a:pt x="745" y="767"/>
                  <a:pt x="776" y="653"/>
                </a:cubicBezTo>
                <a:lnTo>
                  <a:pt x="781" y="613"/>
                </a:lnTo>
                <a:lnTo>
                  <a:pt x="771" y="572"/>
                </a:lnTo>
                <a:moveTo>
                  <a:pt x="10" y="634"/>
                </a:moveTo>
                <a:lnTo>
                  <a:pt x="13" y="677"/>
                </a:lnTo>
                <a:cubicBezTo>
                  <a:pt x="88" y="933"/>
                  <a:pt x="700" y="931"/>
                  <a:pt x="778" y="677"/>
                </a:cubicBezTo>
                <a:lnTo>
                  <a:pt x="781" y="634"/>
                </a:lnTo>
                <a:moveTo>
                  <a:pt x="17" y="701"/>
                </a:moveTo>
                <a:lnTo>
                  <a:pt x="10" y="742"/>
                </a:lnTo>
                <a:lnTo>
                  <a:pt x="13" y="785"/>
                </a:lnTo>
                <a:lnTo>
                  <a:pt x="32" y="824"/>
                </a:lnTo>
                <a:lnTo>
                  <a:pt x="63" y="862"/>
                </a:lnTo>
                <a:cubicBezTo>
                  <a:pt x="142" y="936"/>
                  <a:pt x="253" y="966"/>
                  <a:pt x="358" y="970"/>
                </a:cubicBezTo>
                <a:lnTo>
                  <a:pt x="430" y="970"/>
                </a:lnTo>
                <a:lnTo>
                  <a:pt x="502" y="963"/>
                </a:lnTo>
                <a:cubicBezTo>
                  <a:pt x="596" y="952"/>
                  <a:pt x="749" y="888"/>
                  <a:pt x="776" y="785"/>
                </a:cubicBezTo>
                <a:lnTo>
                  <a:pt x="781" y="742"/>
                </a:lnTo>
                <a:lnTo>
                  <a:pt x="771" y="701"/>
                </a:lnTo>
                <a:moveTo>
                  <a:pt x="10" y="764"/>
                </a:moveTo>
                <a:lnTo>
                  <a:pt x="13" y="807"/>
                </a:lnTo>
                <a:cubicBezTo>
                  <a:pt x="87" y="1064"/>
                  <a:pt x="701" y="1062"/>
                  <a:pt x="778" y="807"/>
                </a:cubicBezTo>
                <a:lnTo>
                  <a:pt x="781" y="764"/>
                </a:lnTo>
                <a:moveTo>
                  <a:pt x="17" y="831"/>
                </a:moveTo>
                <a:lnTo>
                  <a:pt x="10" y="874"/>
                </a:lnTo>
                <a:lnTo>
                  <a:pt x="13" y="915"/>
                </a:lnTo>
                <a:lnTo>
                  <a:pt x="32" y="956"/>
                </a:lnTo>
                <a:lnTo>
                  <a:pt x="63" y="994"/>
                </a:lnTo>
                <a:cubicBezTo>
                  <a:pt x="122" y="1059"/>
                  <a:pt x="274" y="1102"/>
                  <a:pt x="358" y="1102"/>
                </a:cubicBezTo>
                <a:lnTo>
                  <a:pt x="430" y="1102"/>
                </a:lnTo>
                <a:lnTo>
                  <a:pt x="502" y="1095"/>
                </a:lnTo>
                <a:cubicBezTo>
                  <a:pt x="604" y="1074"/>
                  <a:pt x="745" y="1028"/>
                  <a:pt x="776" y="915"/>
                </a:cubicBezTo>
                <a:lnTo>
                  <a:pt x="781" y="874"/>
                </a:lnTo>
                <a:lnTo>
                  <a:pt x="771" y="831"/>
                </a:lnTo>
                <a:moveTo>
                  <a:pt x="10" y="896"/>
                </a:moveTo>
                <a:lnTo>
                  <a:pt x="13" y="937"/>
                </a:lnTo>
                <a:cubicBezTo>
                  <a:pt x="83" y="1194"/>
                  <a:pt x="705" y="1192"/>
                  <a:pt x="778" y="937"/>
                </a:cubicBezTo>
                <a:lnTo>
                  <a:pt x="781" y="896"/>
                </a:lnTo>
                <a:moveTo>
                  <a:pt x="17" y="975"/>
                </a:moveTo>
                <a:lnTo>
                  <a:pt x="10" y="1016"/>
                </a:lnTo>
                <a:lnTo>
                  <a:pt x="13" y="1057"/>
                </a:lnTo>
                <a:lnTo>
                  <a:pt x="32" y="1097"/>
                </a:lnTo>
                <a:cubicBezTo>
                  <a:pt x="160" y="1314"/>
                  <a:pt x="772" y="1290"/>
                  <a:pt x="781" y="1016"/>
                </a:cubicBezTo>
                <a:lnTo>
                  <a:pt x="771" y="975"/>
                </a:lnTo>
                <a:moveTo>
                  <a:pt x="10" y="1037"/>
                </a:moveTo>
                <a:lnTo>
                  <a:pt x="13" y="1078"/>
                </a:lnTo>
                <a:cubicBezTo>
                  <a:pt x="85" y="1336"/>
                  <a:pt x="702" y="1335"/>
                  <a:pt x="778" y="1078"/>
                </a:cubicBezTo>
                <a:lnTo>
                  <a:pt x="781" y="1037"/>
                </a:lnTo>
                <a:moveTo>
                  <a:pt x="17" y="1105"/>
                </a:moveTo>
                <a:lnTo>
                  <a:pt x="10" y="1145"/>
                </a:lnTo>
                <a:lnTo>
                  <a:pt x="13" y="1186"/>
                </a:lnTo>
                <a:lnTo>
                  <a:pt x="32" y="1227"/>
                </a:lnTo>
                <a:lnTo>
                  <a:pt x="63" y="1265"/>
                </a:lnTo>
                <a:cubicBezTo>
                  <a:pt x="142" y="1339"/>
                  <a:pt x="253" y="1369"/>
                  <a:pt x="358" y="1373"/>
                </a:cubicBezTo>
                <a:lnTo>
                  <a:pt x="430" y="1373"/>
                </a:lnTo>
                <a:lnTo>
                  <a:pt x="502" y="1366"/>
                </a:lnTo>
                <a:lnTo>
                  <a:pt x="569" y="1352"/>
                </a:lnTo>
                <a:lnTo>
                  <a:pt x="632" y="1328"/>
                </a:lnTo>
                <a:lnTo>
                  <a:pt x="685" y="1299"/>
                </a:lnTo>
                <a:lnTo>
                  <a:pt x="728" y="1265"/>
                </a:lnTo>
                <a:lnTo>
                  <a:pt x="759" y="1227"/>
                </a:lnTo>
                <a:lnTo>
                  <a:pt x="776" y="1186"/>
                </a:lnTo>
                <a:lnTo>
                  <a:pt x="781" y="1145"/>
                </a:lnTo>
                <a:lnTo>
                  <a:pt x="771" y="1105"/>
                </a:lnTo>
                <a:moveTo>
                  <a:pt x="10" y="1167"/>
                </a:moveTo>
                <a:lnTo>
                  <a:pt x="13" y="1210"/>
                </a:lnTo>
                <a:cubicBezTo>
                  <a:pt x="83" y="1465"/>
                  <a:pt x="704" y="1464"/>
                  <a:pt x="778" y="1210"/>
                </a:cubicBezTo>
                <a:lnTo>
                  <a:pt x="781" y="1167"/>
                </a:lnTo>
                <a:moveTo>
                  <a:pt x="17" y="1241"/>
                </a:moveTo>
                <a:lnTo>
                  <a:pt x="10" y="1282"/>
                </a:lnTo>
                <a:lnTo>
                  <a:pt x="13" y="1323"/>
                </a:lnTo>
                <a:lnTo>
                  <a:pt x="32" y="1364"/>
                </a:lnTo>
                <a:lnTo>
                  <a:pt x="63" y="1402"/>
                </a:lnTo>
                <a:cubicBezTo>
                  <a:pt x="122" y="1467"/>
                  <a:pt x="274" y="1510"/>
                  <a:pt x="358" y="1510"/>
                </a:cubicBezTo>
                <a:lnTo>
                  <a:pt x="430" y="1510"/>
                </a:lnTo>
                <a:lnTo>
                  <a:pt x="502" y="1503"/>
                </a:lnTo>
                <a:cubicBezTo>
                  <a:pt x="604" y="1482"/>
                  <a:pt x="745" y="1436"/>
                  <a:pt x="776" y="1323"/>
                </a:cubicBezTo>
                <a:lnTo>
                  <a:pt x="781" y="1282"/>
                </a:lnTo>
                <a:lnTo>
                  <a:pt x="771" y="1241"/>
                </a:lnTo>
                <a:moveTo>
                  <a:pt x="10" y="1304"/>
                </a:moveTo>
                <a:lnTo>
                  <a:pt x="13" y="1345"/>
                </a:lnTo>
                <a:cubicBezTo>
                  <a:pt x="82" y="1603"/>
                  <a:pt x="706" y="1601"/>
                  <a:pt x="778" y="1345"/>
                </a:cubicBezTo>
                <a:lnTo>
                  <a:pt x="781" y="1304"/>
                </a:lnTo>
                <a:moveTo>
                  <a:pt x="682" y="358"/>
                </a:moveTo>
                <a:lnTo>
                  <a:pt x="747" y="310"/>
                </a:lnTo>
                <a:moveTo>
                  <a:pt x="629" y="32"/>
                </a:moveTo>
                <a:lnTo>
                  <a:pt x="747" y="111"/>
                </a:lnTo>
                <a:moveTo>
                  <a:pt x="8" y="260"/>
                </a:moveTo>
                <a:lnTo>
                  <a:pt x="15" y="303"/>
                </a:lnTo>
                <a:lnTo>
                  <a:pt x="37" y="341"/>
                </a:lnTo>
                <a:cubicBezTo>
                  <a:pt x="166" y="533"/>
                  <a:pt x="658" y="528"/>
                  <a:pt x="764" y="322"/>
                </a:cubicBezTo>
                <a:lnTo>
                  <a:pt x="778" y="281"/>
                </a:lnTo>
                <a:lnTo>
                  <a:pt x="778" y="241"/>
                </a:lnTo>
                <a:cubicBezTo>
                  <a:pt x="715" y="-13"/>
                  <a:pt x="169" y="-17"/>
                  <a:pt x="37" y="178"/>
                </a:cubicBezTo>
                <a:lnTo>
                  <a:pt x="15" y="219"/>
                </a:lnTo>
                <a:lnTo>
                  <a:pt x="8" y="260"/>
                </a:lnTo>
                <a:close/>
                <a:moveTo>
                  <a:pt x="495" y="433"/>
                </a:moveTo>
                <a:lnTo>
                  <a:pt x="459" y="1"/>
                </a:lnTo>
                <a:moveTo>
                  <a:pt x="495" y="565"/>
                </a:moveTo>
                <a:lnTo>
                  <a:pt x="495" y="433"/>
                </a:lnTo>
                <a:moveTo>
                  <a:pt x="351" y="565"/>
                </a:moveTo>
                <a:lnTo>
                  <a:pt x="495" y="565"/>
                </a:lnTo>
                <a:moveTo>
                  <a:pt x="351" y="445"/>
                </a:moveTo>
                <a:lnTo>
                  <a:pt x="351" y="565"/>
                </a:lnTo>
                <a:moveTo>
                  <a:pt x="330" y="8"/>
                </a:moveTo>
                <a:lnTo>
                  <a:pt x="351" y="445"/>
                </a:lnTo>
                <a:moveTo>
                  <a:pt x="675" y="363"/>
                </a:moveTo>
                <a:lnTo>
                  <a:pt x="409" y="337"/>
                </a:lnTo>
                <a:moveTo>
                  <a:pt x="543" y="15"/>
                </a:moveTo>
                <a:lnTo>
                  <a:pt x="397" y="118"/>
                </a:lnTo>
                <a:moveTo>
                  <a:pt x="414" y="349"/>
                </a:moveTo>
                <a:lnTo>
                  <a:pt x="188" y="401"/>
                </a:lnTo>
                <a:moveTo>
                  <a:pt x="397" y="118"/>
                </a:moveTo>
                <a:lnTo>
                  <a:pt x="414" y="349"/>
                </a:lnTo>
                <a:moveTo>
                  <a:pt x="214" y="29"/>
                </a:moveTo>
                <a:lnTo>
                  <a:pt x="397" y="118"/>
                </a:lnTo>
                <a:moveTo>
                  <a:pt x="584" y="406"/>
                </a:moveTo>
                <a:lnTo>
                  <a:pt x="682" y="358"/>
                </a:lnTo>
                <a:moveTo>
                  <a:pt x="486" y="435"/>
                </a:moveTo>
                <a:lnTo>
                  <a:pt x="584" y="406"/>
                </a:lnTo>
                <a:moveTo>
                  <a:pt x="356" y="445"/>
                </a:moveTo>
                <a:lnTo>
                  <a:pt x="486" y="435"/>
                </a:lnTo>
                <a:moveTo>
                  <a:pt x="231" y="418"/>
                </a:moveTo>
                <a:lnTo>
                  <a:pt x="356" y="445"/>
                </a:lnTo>
                <a:moveTo>
                  <a:pt x="116" y="370"/>
                </a:moveTo>
                <a:lnTo>
                  <a:pt x="231" y="418"/>
                </a:lnTo>
                <a:moveTo>
                  <a:pt x="42" y="301"/>
                </a:moveTo>
                <a:lnTo>
                  <a:pt x="116" y="370"/>
                </a:lnTo>
                <a:moveTo>
                  <a:pt x="1" y="197"/>
                </a:moveTo>
                <a:lnTo>
                  <a:pt x="42" y="301"/>
                </a:lnTo>
                <a:moveTo>
                  <a:pt x="469" y="1"/>
                </a:moveTo>
                <a:lnTo>
                  <a:pt x="630" y="32"/>
                </a:lnTo>
                <a:moveTo>
                  <a:pt x="279" y="10"/>
                </a:moveTo>
                <a:lnTo>
                  <a:pt x="469" y="1"/>
                </a:lnTo>
                <a:moveTo>
                  <a:pt x="154" y="49"/>
                </a:moveTo>
                <a:lnTo>
                  <a:pt x="279" y="10"/>
                </a:lnTo>
                <a:moveTo>
                  <a:pt x="51" y="111"/>
                </a:moveTo>
                <a:lnTo>
                  <a:pt x="154" y="49"/>
                </a:lnTo>
                <a:moveTo>
                  <a:pt x="1" y="197"/>
                </a:moveTo>
                <a:lnTo>
                  <a:pt x="51" y="111"/>
                </a:lnTo>
                <a:moveTo>
                  <a:pt x="1" y="197"/>
                </a:moveTo>
                <a:lnTo>
                  <a:pt x="1" y="1553"/>
                </a:lnTo>
                <a:moveTo>
                  <a:pt x="747" y="310"/>
                </a:moveTo>
                <a:lnTo>
                  <a:pt x="793" y="183"/>
                </a:lnTo>
                <a:moveTo>
                  <a:pt x="747" y="111"/>
                </a:moveTo>
                <a:lnTo>
                  <a:pt x="793" y="183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28" name="path"/>
          <p:cNvSpPr/>
          <p:nvPr/>
        </p:nvSpPr>
        <p:spPr>
          <a:xfrm>
            <a:off x="5767705" y="2316056"/>
            <a:ext cx="357883" cy="531197"/>
          </a:xfrm>
          <a:custGeom>
            <a:avLst/>
            <a:gdLst/>
            <a:ahLst/>
            <a:cxnLst/>
            <a:rect l="0" t="0" r="0" b="0"/>
            <a:pathLst>
              <a:path w="563" h="836">
                <a:moveTo>
                  <a:pt x="0" y="835"/>
                </a:moveTo>
                <a:lnTo>
                  <a:pt x="557" y="0"/>
                </a:lnTo>
                <a:moveTo>
                  <a:pt x="27" y="828"/>
                </a:moveTo>
                <a:lnTo>
                  <a:pt x="562" y="2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0" name="rect"/>
          <p:cNvSpPr/>
          <p:nvPr/>
        </p:nvSpPr>
        <p:spPr>
          <a:xfrm>
            <a:off x="5768332" y="2844544"/>
            <a:ext cx="169178" cy="304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2" name="rect"/>
          <p:cNvSpPr/>
          <p:nvPr/>
        </p:nvSpPr>
        <p:spPr>
          <a:xfrm>
            <a:off x="5936749" y="2845217"/>
            <a:ext cx="3036" cy="1238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4" name="path"/>
          <p:cNvSpPr/>
          <p:nvPr/>
        </p:nvSpPr>
        <p:spPr>
          <a:xfrm>
            <a:off x="5232905" y="2844745"/>
            <a:ext cx="706635" cy="651876"/>
          </a:xfrm>
          <a:custGeom>
            <a:avLst/>
            <a:gdLst/>
            <a:ahLst/>
            <a:cxnLst/>
            <a:rect l="0" t="0" r="0" b="0"/>
            <a:pathLst>
              <a:path w="1112" h="1026">
                <a:moveTo>
                  <a:pt x="5" y="1025"/>
                </a:moveTo>
                <a:lnTo>
                  <a:pt x="1112" y="20"/>
                </a:lnTo>
                <a:moveTo>
                  <a:pt x="0" y="1004"/>
                </a:moveTo>
                <a:lnTo>
                  <a:pt x="1109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6" name="path"/>
          <p:cNvSpPr/>
          <p:nvPr/>
        </p:nvSpPr>
        <p:spPr>
          <a:xfrm>
            <a:off x="4752644" y="1599936"/>
            <a:ext cx="580467" cy="601146"/>
          </a:xfrm>
          <a:custGeom>
            <a:avLst/>
            <a:gdLst/>
            <a:ahLst/>
            <a:cxnLst/>
            <a:rect l="0" t="0" r="0" b="0"/>
            <a:pathLst>
              <a:path w="914" h="946">
                <a:moveTo>
                  <a:pt x="356" y="946"/>
                </a:moveTo>
                <a:lnTo>
                  <a:pt x="913" y="110"/>
                </a:lnTo>
                <a:moveTo>
                  <a:pt x="356" y="946"/>
                </a:moveTo>
                <a:lnTo>
                  <a:pt x="1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8" name="textbox 438"/>
          <p:cNvSpPr/>
          <p:nvPr/>
        </p:nvSpPr>
        <p:spPr>
          <a:xfrm>
            <a:off x="3549460" y="1462308"/>
            <a:ext cx="916305" cy="2711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723"/>
              </a:lnSpc>
              <a:tabLst/>
            </a:pPr>
            <a:endParaRPr lang="Arial" altLang="Arial" sz="100" dirty="0"/>
          </a:p>
          <a:p>
            <a:pPr marL="120014" algn="l" rtl="0" eaLnBrk="0">
              <a:lnSpc>
                <a:spcPct val="86000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Box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Size:</a:t>
            </a:r>
            <a:endParaRPr lang="Arial" altLang="Arial" sz="800" dirty="0"/>
          </a:p>
          <a:p>
            <a:pPr algn="l" rtl="0" eaLnBrk="0">
              <a:lnSpc>
                <a:spcPct val="116000"/>
              </a:lnSpc>
              <a:tabLst/>
            </a:pPr>
            <a:endParaRPr lang="Arial" altLang="Arial" sz="2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L200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 X</a:t>
            </a:r>
            <a:endParaRPr lang="Arial" altLang="Arial" sz="800" dirty="0"/>
          </a:p>
        </p:txBody>
      </p:sp>
      <p:pic>
        <p:nvPicPr>
          <p:cNvPr id="440" name="picture 4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87680" y="569975"/>
            <a:ext cx="671385" cy="243840"/>
          </a:xfrm>
          <a:prstGeom prst="rect">
            <a:avLst/>
          </a:prstGeom>
        </p:spPr>
      </p:pic>
      <p:sp>
        <p:nvSpPr>
          <p:cNvPr id="442" name="rect"/>
          <p:cNvSpPr/>
          <p:nvPr/>
        </p:nvSpPr>
        <p:spPr>
          <a:xfrm>
            <a:off x="3461766" y="2511552"/>
            <a:ext cx="6096" cy="90069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44" name="picture 4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221735" y="2101595"/>
            <a:ext cx="347472" cy="431291"/>
          </a:xfrm>
          <a:prstGeom prst="rect">
            <a:avLst/>
          </a:prstGeom>
        </p:spPr>
      </p:pic>
      <p:sp>
        <p:nvSpPr>
          <p:cNvPr id="446" name="rect"/>
          <p:cNvSpPr/>
          <p:nvPr/>
        </p:nvSpPr>
        <p:spPr>
          <a:xfrm>
            <a:off x="1928621" y="2305809"/>
            <a:ext cx="1523" cy="107594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8" name="path"/>
          <p:cNvSpPr/>
          <p:nvPr/>
        </p:nvSpPr>
        <p:spPr>
          <a:xfrm>
            <a:off x="1991106" y="2522985"/>
            <a:ext cx="205444" cy="147828"/>
          </a:xfrm>
          <a:custGeom>
            <a:avLst/>
            <a:gdLst/>
            <a:ahLst/>
            <a:cxnLst/>
            <a:rect l="0" t="0" r="0" b="0"/>
            <a:pathLst>
              <a:path w="323" h="232">
                <a:moveTo>
                  <a:pt x="322" y="150"/>
                </a:moveTo>
                <a:lnTo>
                  <a:pt x="186" y="231"/>
                </a:lnTo>
                <a:moveTo>
                  <a:pt x="130" y="1"/>
                </a:moveTo>
                <a:lnTo>
                  <a:pt x="322" y="150"/>
                </a:lnTo>
                <a:moveTo>
                  <a:pt x="186" y="231"/>
                </a:moveTo>
                <a:lnTo>
                  <a:pt x="1" y="73"/>
                </a:lnTo>
                <a:lnTo>
                  <a:pt x="130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50" name="picture 4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766316" y="2118359"/>
            <a:ext cx="295655" cy="458723"/>
          </a:xfrm>
          <a:prstGeom prst="rect">
            <a:avLst/>
          </a:prstGeom>
        </p:spPr>
      </p:pic>
      <p:sp>
        <p:nvSpPr>
          <p:cNvPr id="452" name="path"/>
          <p:cNvSpPr/>
          <p:nvPr/>
        </p:nvSpPr>
        <p:spPr>
          <a:xfrm>
            <a:off x="1934718" y="3262125"/>
            <a:ext cx="492251" cy="254941"/>
          </a:xfrm>
          <a:custGeom>
            <a:avLst/>
            <a:gdLst/>
            <a:ahLst/>
            <a:cxnLst/>
            <a:rect l="0" t="0" r="0" b="0"/>
            <a:pathLst>
              <a:path w="775" h="401">
                <a:moveTo>
                  <a:pt x="10" y="130"/>
                </a:moveTo>
                <a:lnTo>
                  <a:pt x="1" y="171"/>
                </a:lnTo>
                <a:cubicBezTo>
                  <a:pt x="8" y="476"/>
                  <a:pt x="764" y="476"/>
                  <a:pt x="773" y="171"/>
                </a:cubicBezTo>
                <a:lnTo>
                  <a:pt x="764" y="130"/>
                </a:lnTo>
                <a:moveTo>
                  <a:pt x="3" y="63"/>
                </a:moveTo>
                <a:lnTo>
                  <a:pt x="5" y="106"/>
                </a:lnTo>
                <a:cubicBezTo>
                  <a:pt x="80" y="360"/>
                  <a:pt x="694" y="360"/>
                  <a:pt x="769" y="106"/>
                </a:cubicBezTo>
                <a:lnTo>
                  <a:pt x="771" y="63"/>
                </a:lnTo>
                <a:moveTo>
                  <a:pt x="10" y="1"/>
                </a:moveTo>
                <a:lnTo>
                  <a:pt x="1" y="41"/>
                </a:lnTo>
                <a:cubicBezTo>
                  <a:pt x="13" y="346"/>
                  <a:pt x="760" y="346"/>
                  <a:pt x="773" y="41"/>
                </a:cubicBezTo>
                <a:lnTo>
                  <a:pt x="764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4" name="path"/>
          <p:cNvSpPr/>
          <p:nvPr/>
        </p:nvSpPr>
        <p:spPr>
          <a:xfrm>
            <a:off x="2969514" y="3262125"/>
            <a:ext cx="490728" cy="254507"/>
          </a:xfrm>
          <a:custGeom>
            <a:avLst/>
            <a:gdLst/>
            <a:ahLst/>
            <a:cxnLst/>
            <a:rect l="0" t="0" r="0" b="0"/>
            <a:pathLst>
              <a:path w="772" h="400">
                <a:moveTo>
                  <a:pt x="8" y="1"/>
                </a:moveTo>
                <a:lnTo>
                  <a:pt x="1" y="41"/>
                </a:lnTo>
                <a:lnTo>
                  <a:pt x="3" y="82"/>
                </a:lnTo>
                <a:lnTo>
                  <a:pt x="22" y="123"/>
                </a:lnTo>
                <a:lnTo>
                  <a:pt x="53" y="161"/>
                </a:lnTo>
                <a:cubicBezTo>
                  <a:pt x="112" y="226"/>
                  <a:pt x="264" y="270"/>
                  <a:pt x="349" y="270"/>
                </a:cubicBezTo>
                <a:lnTo>
                  <a:pt x="421" y="270"/>
                </a:lnTo>
                <a:lnTo>
                  <a:pt x="493" y="262"/>
                </a:lnTo>
                <a:cubicBezTo>
                  <a:pt x="594" y="242"/>
                  <a:pt x="735" y="195"/>
                  <a:pt x="766" y="82"/>
                </a:cubicBezTo>
                <a:lnTo>
                  <a:pt x="771" y="41"/>
                </a:lnTo>
                <a:lnTo>
                  <a:pt x="762" y="1"/>
                </a:lnTo>
                <a:moveTo>
                  <a:pt x="1" y="63"/>
                </a:moveTo>
                <a:lnTo>
                  <a:pt x="3" y="106"/>
                </a:lnTo>
                <a:cubicBezTo>
                  <a:pt x="79" y="361"/>
                  <a:pt x="690" y="359"/>
                  <a:pt x="769" y="106"/>
                </a:cubicBezTo>
                <a:lnTo>
                  <a:pt x="771" y="63"/>
                </a:lnTo>
                <a:moveTo>
                  <a:pt x="8" y="130"/>
                </a:moveTo>
                <a:lnTo>
                  <a:pt x="1" y="171"/>
                </a:lnTo>
                <a:lnTo>
                  <a:pt x="3" y="214"/>
                </a:lnTo>
                <a:lnTo>
                  <a:pt x="22" y="255"/>
                </a:lnTo>
                <a:lnTo>
                  <a:pt x="53" y="291"/>
                </a:lnTo>
                <a:lnTo>
                  <a:pt x="94" y="327"/>
                </a:lnTo>
                <a:lnTo>
                  <a:pt x="150" y="353"/>
                </a:lnTo>
                <a:lnTo>
                  <a:pt x="210" y="377"/>
                </a:lnTo>
                <a:lnTo>
                  <a:pt x="277" y="392"/>
                </a:lnTo>
                <a:lnTo>
                  <a:pt x="349" y="399"/>
                </a:lnTo>
                <a:lnTo>
                  <a:pt x="421" y="399"/>
                </a:lnTo>
                <a:lnTo>
                  <a:pt x="493" y="392"/>
                </a:lnTo>
                <a:cubicBezTo>
                  <a:pt x="589" y="378"/>
                  <a:pt x="739" y="320"/>
                  <a:pt x="766" y="214"/>
                </a:cubicBezTo>
                <a:lnTo>
                  <a:pt x="771" y="171"/>
                </a:lnTo>
                <a:lnTo>
                  <a:pt x="762" y="13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6" name="path"/>
          <p:cNvSpPr/>
          <p:nvPr/>
        </p:nvSpPr>
        <p:spPr>
          <a:xfrm>
            <a:off x="3735323" y="5705855"/>
            <a:ext cx="248412" cy="227076"/>
          </a:xfrm>
          <a:custGeom>
            <a:avLst/>
            <a:gdLst/>
            <a:ahLst/>
            <a:cxnLst/>
            <a:rect l="0" t="0" r="0" b="0"/>
            <a:pathLst>
              <a:path w="391" h="357">
                <a:moveTo>
                  <a:pt x="112" y="0"/>
                </a:moveTo>
                <a:lnTo>
                  <a:pt x="0" y="204"/>
                </a:lnTo>
                <a:lnTo>
                  <a:pt x="278" y="357"/>
                </a:lnTo>
                <a:lnTo>
                  <a:pt x="391" y="153"/>
                </a:ln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2695468" y="2434760"/>
            <a:ext cx="171661" cy="283115"/>
            <a:chOff x="0" y="0"/>
            <a:chExt cx="171661" cy="283115"/>
          </a:xfrm>
        </p:grpSpPr>
        <p:sp>
          <p:nvSpPr>
            <p:cNvPr id="458" name="path"/>
            <p:cNvSpPr/>
            <p:nvPr/>
          </p:nvSpPr>
          <p:spPr>
            <a:xfrm>
              <a:off x="0" y="0"/>
              <a:ext cx="171661" cy="283115"/>
            </a:xfrm>
            <a:custGeom>
              <a:avLst/>
              <a:gdLst/>
              <a:ahLst/>
              <a:cxnLst/>
              <a:rect l="0" t="0" r="0" b="0"/>
              <a:pathLst>
                <a:path w="270" h="445">
                  <a:moveTo>
                    <a:pt x="269" y="221"/>
                  </a:moveTo>
                  <a:lnTo>
                    <a:pt x="0" y="444"/>
                  </a:lnTo>
                  <a:moveTo>
                    <a:pt x="269" y="221"/>
                  </a:moveTo>
                  <a:lnTo>
                    <a:pt x="0" y="0"/>
                  </a:lnTo>
                </a:path>
              </a:pathLst>
            </a:custGeom>
            <a:noFill/>
            <a:ln w="1524" cap="flat">
              <a:solidFill>
                <a:srgbClr val="0000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0" name="path"/>
            <p:cNvSpPr/>
            <p:nvPr/>
          </p:nvSpPr>
          <p:spPr>
            <a:xfrm>
              <a:off x="487" y="591"/>
              <a:ext cx="89916" cy="74676"/>
            </a:xfrm>
            <a:custGeom>
              <a:avLst/>
              <a:gdLst/>
              <a:ahLst/>
              <a:cxnLst/>
              <a:rect l="0" t="0" r="0" b="0"/>
              <a:pathLst>
                <a:path w="141" h="117">
                  <a:moveTo>
                    <a:pt x="0" y="0"/>
                  </a:moveTo>
                  <a:lnTo>
                    <a:pt x="0" y="117"/>
                  </a:lnTo>
                  <a:lnTo>
                    <a:pt x="141" y="117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62" name="path"/>
          <p:cNvSpPr/>
          <p:nvPr/>
        </p:nvSpPr>
        <p:spPr>
          <a:xfrm>
            <a:off x="2695955" y="2642615"/>
            <a:ext cx="89916" cy="74676"/>
          </a:xfrm>
          <a:custGeom>
            <a:avLst/>
            <a:gdLst/>
            <a:ahLst/>
            <a:cxnLst/>
            <a:rect l="0" t="0" r="0" b="0"/>
            <a:pathLst>
              <a:path w="141" h="117">
                <a:moveTo>
                  <a:pt x="0" y="0"/>
                </a:moveTo>
                <a:lnTo>
                  <a:pt x="141" y="0"/>
                </a:lnTo>
                <a:lnTo>
                  <a:pt x="0" y="117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4" name="path"/>
          <p:cNvSpPr/>
          <p:nvPr/>
        </p:nvSpPr>
        <p:spPr>
          <a:xfrm>
            <a:off x="2497836" y="2510028"/>
            <a:ext cx="368807" cy="132588"/>
          </a:xfrm>
          <a:custGeom>
            <a:avLst/>
            <a:gdLst/>
            <a:ahLst/>
            <a:cxnLst/>
            <a:rect l="0" t="0" r="0" b="0"/>
            <a:pathLst>
              <a:path w="580" h="208">
                <a:moveTo>
                  <a:pt x="0" y="0"/>
                </a:moveTo>
                <a:lnTo>
                  <a:pt x="0" y="103"/>
                </a:lnTo>
                <a:lnTo>
                  <a:pt x="312" y="103"/>
                </a:lnTo>
              </a:path>
              <a:path w="580" h="208">
                <a:moveTo>
                  <a:pt x="0" y="0"/>
                </a:moveTo>
                <a:lnTo>
                  <a:pt x="312" y="0"/>
                </a:lnTo>
                <a:lnTo>
                  <a:pt x="312" y="103"/>
                </a:lnTo>
              </a:path>
              <a:path w="580" h="208">
                <a:moveTo>
                  <a:pt x="311" y="0"/>
                </a:moveTo>
                <a:lnTo>
                  <a:pt x="311" y="103"/>
                </a:lnTo>
                <a:lnTo>
                  <a:pt x="580" y="103"/>
                </a:lnTo>
              </a:path>
              <a:path w="580" h="208">
                <a:moveTo>
                  <a:pt x="311" y="0"/>
                </a:moveTo>
                <a:lnTo>
                  <a:pt x="453" y="0"/>
                </a:lnTo>
                <a:lnTo>
                  <a:pt x="580" y="103"/>
                </a:lnTo>
              </a:path>
              <a:path w="580" h="208">
                <a:moveTo>
                  <a:pt x="0" y="103"/>
                </a:moveTo>
                <a:lnTo>
                  <a:pt x="0" y="208"/>
                </a:lnTo>
                <a:lnTo>
                  <a:pt x="312" y="208"/>
                </a:lnTo>
              </a:path>
              <a:path w="580" h="208">
                <a:moveTo>
                  <a:pt x="0" y="103"/>
                </a:moveTo>
                <a:lnTo>
                  <a:pt x="312" y="103"/>
                </a:lnTo>
                <a:lnTo>
                  <a:pt x="312" y="208"/>
                </a:lnTo>
              </a:path>
              <a:path w="580" h="208">
                <a:moveTo>
                  <a:pt x="311" y="103"/>
                </a:moveTo>
                <a:lnTo>
                  <a:pt x="311" y="208"/>
                </a:lnTo>
                <a:lnTo>
                  <a:pt x="453" y="208"/>
                </a:lnTo>
              </a:path>
              <a:path w="580" h="208">
                <a:moveTo>
                  <a:pt x="311" y="103"/>
                </a:moveTo>
                <a:lnTo>
                  <a:pt x="580" y="103"/>
                </a:lnTo>
                <a:lnTo>
                  <a:pt x="453" y="208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6" name="path"/>
          <p:cNvSpPr/>
          <p:nvPr/>
        </p:nvSpPr>
        <p:spPr>
          <a:xfrm>
            <a:off x="2497836" y="2435351"/>
            <a:ext cx="198882" cy="281940"/>
          </a:xfrm>
          <a:custGeom>
            <a:avLst/>
            <a:gdLst/>
            <a:ahLst/>
            <a:cxnLst/>
            <a:rect l="0" t="0" r="0" b="0"/>
            <a:pathLst>
              <a:path w="313" h="444">
                <a:moveTo>
                  <a:pt x="0" y="117"/>
                </a:moveTo>
                <a:lnTo>
                  <a:pt x="312" y="117"/>
                </a:lnTo>
                <a:moveTo>
                  <a:pt x="0" y="326"/>
                </a:moveTo>
                <a:lnTo>
                  <a:pt x="312" y="326"/>
                </a:lnTo>
                <a:moveTo>
                  <a:pt x="312" y="0"/>
                </a:moveTo>
                <a:lnTo>
                  <a:pt x="312" y="444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432610" y="4414739"/>
            <a:ext cx="200349" cy="242892"/>
            <a:chOff x="0" y="0"/>
            <a:chExt cx="200349" cy="242892"/>
          </a:xfrm>
        </p:grpSpPr>
        <p:sp>
          <p:nvSpPr>
            <p:cNvPr id="468" name="path"/>
            <p:cNvSpPr/>
            <p:nvPr/>
          </p:nvSpPr>
          <p:spPr>
            <a:xfrm>
              <a:off x="705" y="288"/>
              <a:ext cx="199644" cy="242315"/>
            </a:xfrm>
            <a:custGeom>
              <a:avLst/>
              <a:gdLst/>
              <a:ahLst/>
              <a:cxnLst/>
              <a:rect l="0" t="0" r="0" b="0"/>
              <a:pathLst>
                <a:path w="314" h="381">
                  <a:moveTo>
                    <a:pt x="0" y="0"/>
                  </a:moveTo>
                  <a:lnTo>
                    <a:pt x="314" y="0"/>
                  </a:lnTo>
                  <a:lnTo>
                    <a:pt x="155" y="381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0" name="path"/>
            <p:cNvSpPr/>
            <p:nvPr/>
          </p:nvSpPr>
          <p:spPr>
            <a:xfrm>
              <a:off x="0" y="0"/>
              <a:ext cx="100470" cy="242892"/>
            </a:xfrm>
            <a:custGeom>
              <a:avLst/>
              <a:gdLst/>
              <a:ahLst/>
              <a:cxnLst/>
              <a:rect l="0" t="0" r="0" b="0"/>
              <a:pathLst>
                <a:path w="158" h="382">
                  <a:moveTo>
                    <a:pt x="157" y="382"/>
                  </a:moveTo>
                  <a:lnTo>
                    <a:pt x="1" y="0"/>
                  </a:lnTo>
                </a:path>
              </a:pathLst>
            </a:custGeom>
            <a:noFill/>
            <a:ln w="1524" cap="flat">
              <a:solidFill>
                <a:srgbClr val="0000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72" name="path"/>
          <p:cNvSpPr/>
          <p:nvPr/>
        </p:nvSpPr>
        <p:spPr>
          <a:xfrm>
            <a:off x="4755642" y="2478789"/>
            <a:ext cx="207264" cy="147828"/>
          </a:xfrm>
          <a:custGeom>
            <a:avLst/>
            <a:gdLst/>
            <a:ahLst/>
            <a:cxnLst/>
            <a:rect l="0" t="0" r="0" b="0"/>
            <a:pathLst>
              <a:path w="326" h="232">
                <a:moveTo>
                  <a:pt x="133" y="1"/>
                </a:moveTo>
                <a:lnTo>
                  <a:pt x="325" y="150"/>
                </a:lnTo>
                <a:lnTo>
                  <a:pt x="186" y="231"/>
                </a:lnTo>
                <a:lnTo>
                  <a:pt x="1" y="73"/>
                </a:lnTo>
                <a:lnTo>
                  <a:pt x="133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4" name="path"/>
          <p:cNvSpPr/>
          <p:nvPr/>
        </p:nvSpPr>
        <p:spPr>
          <a:xfrm>
            <a:off x="3018282" y="2504697"/>
            <a:ext cx="205453" cy="147828"/>
          </a:xfrm>
          <a:custGeom>
            <a:avLst/>
            <a:gdLst/>
            <a:ahLst/>
            <a:cxnLst/>
            <a:rect l="0" t="0" r="0" b="0"/>
            <a:pathLst>
              <a:path w="323" h="232">
                <a:moveTo>
                  <a:pt x="322" y="152"/>
                </a:moveTo>
                <a:lnTo>
                  <a:pt x="186" y="231"/>
                </a:lnTo>
                <a:moveTo>
                  <a:pt x="133" y="1"/>
                </a:moveTo>
                <a:lnTo>
                  <a:pt x="322" y="152"/>
                </a:lnTo>
                <a:moveTo>
                  <a:pt x="186" y="231"/>
                </a:moveTo>
                <a:lnTo>
                  <a:pt x="1" y="73"/>
                </a:lnTo>
                <a:lnTo>
                  <a:pt x="133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6" name="textbox 476"/>
          <p:cNvSpPr/>
          <p:nvPr/>
        </p:nvSpPr>
        <p:spPr>
          <a:xfrm>
            <a:off x="3580847" y="1977076"/>
            <a:ext cx="252095" cy="116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749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7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Tape</a:t>
            </a:r>
            <a:endParaRPr lang="Microsoft YaHei" altLang="Microsoft YaHei" sz="800" dirty="0"/>
          </a:p>
        </p:txBody>
      </p:sp>
      <p:sp>
        <p:nvSpPr>
          <p:cNvPr id="478" name="path"/>
          <p:cNvSpPr/>
          <p:nvPr/>
        </p:nvSpPr>
        <p:spPr>
          <a:xfrm>
            <a:off x="2235377" y="2181678"/>
            <a:ext cx="183660" cy="101887"/>
          </a:xfrm>
          <a:custGeom>
            <a:avLst/>
            <a:gdLst/>
            <a:ahLst/>
            <a:cxnLst/>
            <a:rect l="0" t="0" r="0" b="0"/>
            <a:pathLst>
              <a:path w="289" h="160">
                <a:moveTo>
                  <a:pt x="173" y="82"/>
                </a:moveTo>
                <a:lnTo>
                  <a:pt x="278" y="159"/>
                </a:lnTo>
                <a:moveTo>
                  <a:pt x="0" y="1"/>
                </a:moveTo>
                <a:lnTo>
                  <a:pt x="175" y="85"/>
                </a:lnTo>
                <a:moveTo>
                  <a:pt x="180" y="65"/>
                </a:moveTo>
                <a:lnTo>
                  <a:pt x="288" y="145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0" name="path"/>
          <p:cNvSpPr/>
          <p:nvPr/>
        </p:nvSpPr>
        <p:spPr>
          <a:xfrm>
            <a:off x="1910340" y="3381669"/>
            <a:ext cx="19801" cy="154103"/>
          </a:xfrm>
          <a:custGeom>
            <a:avLst/>
            <a:gdLst/>
            <a:ahLst/>
            <a:cxnLst/>
            <a:rect l="0" t="0" r="0" b="0"/>
            <a:pathLst>
              <a:path w="31" h="242">
                <a:moveTo>
                  <a:pt x="29" y="0"/>
                </a:moveTo>
                <a:lnTo>
                  <a:pt x="1" y="242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2" name="path"/>
          <p:cNvSpPr/>
          <p:nvPr/>
        </p:nvSpPr>
        <p:spPr>
          <a:xfrm>
            <a:off x="1911090" y="3515111"/>
            <a:ext cx="553262" cy="22858"/>
          </a:xfrm>
          <a:custGeom>
            <a:avLst/>
            <a:gdLst/>
            <a:ahLst/>
            <a:cxnLst/>
            <a:rect l="0" t="0" r="0" b="0"/>
            <a:pathLst>
              <a:path w="871" h="35">
                <a:moveTo>
                  <a:pt x="295" y="34"/>
                </a:moveTo>
                <a:lnTo>
                  <a:pt x="871" y="1"/>
                </a:lnTo>
                <a:moveTo>
                  <a:pt x="0" y="32"/>
                </a:moveTo>
                <a:lnTo>
                  <a:pt x="295" y="34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4" name="path"/>
          <p:cNvSpPr/>
          <p:nvPr/>
        </p:nvSpPr>
        <p:spPr>
          <a:xfrm>
            <a:off x="2401336" y="2273454"/>
            <a:ext cx="34777" cy="200004"/>
          </a:xfrm>
          <a:custGeom>
            <a:avLst/>
            <a:gdLst/>
            <a:ahLst/>
            <a:cxnLst/>
            <a:rect l="0" t="0" r="0" b="0"/>
            <a:pathLst>
              <a:path w="54" h="314">
                <a:moveTo>
                  <a:pt x="0" y="65"/>
                </a:moveTo>
                <a:lnTo>
                  <a:pt x="29" y="41"/>
                </a:lnTo>
                <a:moveTo>
                  <a:pt x="17" y="14"/>
                </a:moveTo>
                <a:lnTo>
                  <a:pt x="29" y="41"/>
                </a:lnTo>
                <a:moveTo>
                  <a:pt x="7" y="84"/>
                </a:moveTo>
                <a:lnTo>
                  <a:pt x="51" y="48"/>
                </a:lnTo>
                <a:moveTo>
                  <a:pt x="27" y="0"/>
                </a:moveTo>
                <a:lnTo>
                  <a:pt x="53" y="50"/>
                </a:lnTo>
                <a:moveTo>
                  <a:pt x="51" y="314"/>
                </a:moveTo>
                <a:lnTo>
                  <a:pt x="53" y="5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6" name="path"/>
          <p:cNvSpPr/>
          <p:nvPr/>
        </p:nvSpPr>
        <p:spPr>
          <a:xfrm>
            <a:off x="2221230" y="2312669"/>
            <a:ext cx="184404" cy="62483"/>
          </a:xfrm>
          <a:custGeom>
            <a:avLst/>
            <a:gdLst/>
            <a:ahLst/>
            <a:cxnLst/>
            <a:rect l="0" t="0" r="0" b="0"/>
            <a:pathLst>
              <a:path w="290" h="98">
                <a:moveTo>
                  <a:pt x="1" y="97"/>
                </a:moveTo>
                <a:lnTo>
                  <a:pt x="152" y="46"/>
                </a:lnTo>
                <a:lnTo>
                  <a:pt x="289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8" name="path"/>
          <p:cNvSpPr/>
          <p:nvPr/>
        </p:nvSpPr>
        <p:spPr>
          <a:xfrm>
            <a:off x="2223278" y="2326426"/>
            <a:ext cx="183362" cy="62405"/>
          </a:xfrm>
          <a:custGeom>
            <a:avLst/>
            <a:gdLst/>
            <a:ahLst/>
            <a:cxnLst/>
            <a:rect l="0" t="0" r="0" b="0"/>
            <a:pathLst>
              <a:path w="288" h="98">
                <a:moveTo>
                  <a:pt x="153" y="46"/>
                </a:moveTo>
                <a:lnTo>
                  <a:pt x="288" y="1"/>
                </a:lnTo>
                <a:moveTo>
                  <a:pt x="0" y="97"/>
                </a:moveTo>
                <a:lnTo>
                  <a:pt x="153" y="46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0" name="path"/>
          <p:cNvSpPr/>
          <p:nvPr/>
        </p:nvSpPr>
        <p:spPr>
          <a:xfrm>
            <a:off x="4968172" y="2585471"/>
            <a:ext cx="169300" cy="62454"/>
          </a:xfrm>
          <a:custGeom>
            <a:avLst/>
            <a:gdLst/>
            <a:ahLst/>
            <a:cxnLst/>
            <a:rect l="0" t="0" r="0" b="0"/>
            <a:pathLst>
              <a:path w="266" h="98">
                <a:moveTo>
                  <a:pt x="76" y="97"/>
                </a:moveTo>
                <a:lnTo>
                  <a:pt x="175" y="70"/>
                </a:lnTo>
                <a:moveTo>
                  <a:pt x="266" y="25"/>
                </a:moveTo>
                <a:lnTo>
                  <a:pt x="0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2" name="path"/>
          <p:cNvSpPr/>
          <p:nvPr/>
        </p:nvSpPr>
        <p:spPr>
          <a:xfrm>
            <a:off x="3131776" y="3515111"/>
            <a:ext cx="367372" cy="22857"/>
          </a:xfrm>
          <a:custGeom>
            <a:avLst/>
            <a:gdLst/>
            <a:ahLst/>
            <a:cxnLst/>
            <a:rect l="0" t="0" r="0" b="0"/>
            <a:pathLst>
              <a:path w="578" h="35">
                <a:moveTo>
                  <a:pt x="0" y="34"/>
                </a:moveTo>
                <a:lnTo>
                  <a:pt x="578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4" name="rect"/>
          <p:cNvSpPr/>
          <p:nvPr/>
        </p:nvSpPr>
        <p:spPr>
          <a:xfrm>
            <a:off x="2426971" y="2473450"/>
            <a:ext cx="7619" cy="93879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6" name="path"/>
          <p:cNvSpPr/>
          <p:nvPr/>
        </p:nvSpPr>
        <p:spPr>
          <a:xfrm>
            <a:off x="2236898" y="2167963"/>
            <a:ext cx="113442" cy="56234"/>
          </a:xfrm>
          <a:custGeom>
            <a:avLst/>
            <a:gdLst/>
            <a:ahLst/>
            <a:cxnLst/>
            <a:rect l="0" t="0" r="0" b="0"/>
            <a:pathLst>
              <a:path w="178" h="88">
                <a:moveTo>
                  <a:pt x="0" y="1"/>
                </a:moveTo>
                <a:lnTo>
                  <a:pt x="178" y="87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8" name="path"/>
          <p:cNvSpPr/>
          <p:nvPr/>
        </p:nvSpPr>
        <p:spPr>
          <a:xfrm>
            <a:off x="2427014" y="3411986"/>
            <a:ext cx="38013" cy="104139"/>
          </a:xfrm>
          <a:custGeom>
            <a:avLst/>
            <a:gdLst/>
            <a:ahLst/>
            <a:cxnLst/>
            <a:rect l="0" t="0" r="0" b="0"/>
            <a:pathLst>
              <a:path w="59" h="163">
                <a:moveTo>
                  <a:pt x="58" y="163"/>
                </a:moveTo>
                <a:lnTo>
                  <a:pt x="1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0" name="path"/>
          <p:cNvSpPr/>
          <p:nvPr/>
        </p:nvSpPr>
        <p:spPr>
          <a:xfrm>
            <a:off x="3461808" y="3411981"/>
            <a:ext cx="38013" cy="104139"/>
          </a:xfrm>
          <a:custGeom>
            <a:avLst/>
            <a:gdLst/>
            <a:ahLst/>
            <a:cxnLst/>
            <a:rect l="0" t="0" r="0" b="0"/>
            <a:pathLst>
              <a:path w="59" h="163">
                <a:moveTo>
                  <a:pt x="58" y="163"/>
                </a:moveTo>
                <a:lnTo>
                  <a:pt x="1" y="0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2" name="path"/>
          <p:cNvSpPr/>
          <p:nvPr/>
        </p:nvSpPr>
        <p:spPr>
          <a:xfrm>
            <a:off x="2943613" y="3381662"/>
            <a:ext cx="21323" cy="154118"/>
          </a:xfrm>
          <a:custGeom>
            <a:avLst/>
            <a:gdLst/>
            <a:ahLst/>
            <a:cxnLst/>
            <a:rect l="0" t="0" r="0" b="0"/>
            <a:pathLst>
              <a:path w="33" h="242">
                <a:moveTo>
                  <a:pt x="32" y="0"/>
                </a:moveTo>
                <a:lnTo>
                  <a:pt x="1" y="242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4" name="rect"/>
          <p:cNvSpPr/>
          <p:nvPr/>
        </p:nvSpPr>
        <p:spPr>
          <a:xfrm>
            <a:off x="4799963" y="2754974"/>
            <a:ext cx="30231" cy="4503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6" name="path"/>
          <p:cNvSpPr/>
          <p:nvPr/>
        </p:nvSpPr>
        <p:spPr>
          <a:xfrm>
            <a:off x="4991863" y="5774440"/>
            <a:ext cx="1523" cy="807720"/>
          </a:xfrm>
          <a:custGeom>
            <a:avLst/>
            <a:gdLst/>
            <a:ahLst/>
            <a:cxnLst/>
            <a:rect l="0" t="0" r="0" b="0"/>
            <a:pathLst>
              <a:path w="2" h="1272">
                <a:moveTo>
                  <a:pt x="1" y="0"/>
                </a:moveTo>
                <a:lnTo>
                  <a:pt x="1" y="1272"/>
                </a:lnTo>
                <a:moveTo>
                  <a:pt x="1" y="0"/>
                </a:moveTo>
                <a:lnTo>
                  <a:pt x="1" y="111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8" name="path"/>
          <p:cNvSpPr/>
          <p:nvPr/>
        </p:nvSpPr>
        <p:spPr>
          <a:xfrm>
            <a:off x="2944362" y="3534922"/>
            <a:ext cx="187464" cy="3047"/>
          </a:xfrm>
          <a:custGeom>
            <a:avLst/>
            <a:gdLst/>
            <a:ahLst/>
            <a:cxnLst/>
            <a:rect l="0" t="0" r="0" b="0"/>
            <a:pathLst>
              <a:path w="295" h="4">
                <a:moveTo>
                  <a:pt x="0" y="1"/>
                </a:moveTo>
                <a:lnTo>
                  <a:pt x="295" y="3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0" name="path"/>
          <p:cNvSpPr/>
          <p:nvPr/>
        </p:nvSpPr>
        <p:spPr>
          <a:xfrm>
            <a:off x="5194554" y="2728724"/>
            <a:ext cx="7620" cy="33528"/>
          </a:xfrm>
          <a:custGeom>
            <a:avLst/>
            <a:gdLst/>
            <a:ahLst/>
            <a:cxnLst/>
            <a:rect l="0" t="0" r="0" b="0"/>
            <a:pathLst>
              <a:path w="12" h="52">
                <a:moveTo>
                  <a:pt x="1" y="51"/>
                </a:moveTo>
                <a:lnTo>
                  <a:pt x="8" y="27"/>
                </a:lnTo>
                <a:lnTo>
                  <a:pt x="10" y="1"/>
                </a:lnTo>
              </a:path>
            </a:pathLst>
          </a:custGeom>
          <a:noFill/>
          <a:ln w="1524" cap="flat">
            <a:solidFill>
              <a:srgbClr val="0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2" name="rect"/>
          <p:cNvSpPr/>
          <p:nvPr/>
        </p:nvSpPr>
        <p:spPr>
          <a:xfrm>
            <a:off x="6121159" y="2316347"/>
            <a:ext cx="4547" cy="17036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4" name="path"/>
          <p:cNvSpPr/>
          <p:nvPr/>
        </p:nvSpPr>
        <p:spPr>
          <a:xfrm>
            <a:off x="2497836" y="2642615"/>
            <a:ext cx="198120" cy="0"/>
          </a:xfrm>
          <a:custGeom>
            <a:avLst/>
            <a:gdLst/>
            <a:ahLst/>
            <a:cxnLst/>
            <a:rect l="0" t="0" r="0" b="0"/>
            <a:pathLst>
              <a:path w="312" h="0">
                <a:moveTo>
                  <a:pt x="0" y="0"/>
                </a:moveTo>
                <a:lnTo>
                  <a:pt x="312" y="0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6" name="path"/>
          <p:cNvSpPr/>
          <p:nvPr/>
        </p:nvSpPr>
        <p:spPr>
          <a:xfrm>
            <a:off x="2497836" y="2510028"/>
            <a:ext cx="198120" cy="0"/>
          </a:xfrm>
          <a:custGeom>
            <a:avLst/>
            <a:gdLst/>
            <a:ahLst/>
            <a:cxnLst/>
            <a:rect l="0" t="0" r="0" b="0"/>
            <a:pathLst>
              <a:path w="312" h="0">
                <a:moveTo>
                  <a:pt x="0" y="0"/>
                </a:moveTo>
                <a:lnTo>
                  <a:pt x="312" y="0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 rot="21600000">
            <a:off x="3499008" y="1562005"/>
            <a:ext cx="202882" cy="213550"/>
            <a:chOff x="0" y="0"/>
            <a:chExt cx="202882" cy="213550"/>
          </a:xfrm>
        </p:grpSpPr>
        <p:sp>
          <p:nvSpPr>
            <p:cNvPr id="518" name="path"/>
            <p:cNvSpPr/>
            <p:nvPr/>
          </p:nvSpPr>
          <p:spPr>
            <a:xfrm>
              <a:off x="4667" y="4667"/>
              <a:ext cx="193547" cy="204216"/>
            </a:xfrm>
            <a:custGeom>
              <a:avLst/>
              <a:gdLst/>
              <a:ahLst/>
              <a:cxnLst/>
              <a:rect l="0" t="0" r="0" b="0"/>
              <a:pathLst>
                <a:path w="304" h="321">
                  <a:moveTo>
                    <a:pt x="151" y="0"/>
                  </a:moveTo>
                  <a:cubicBezTo>
                    <a:pt x="67" y="0"/>
                    <a:pt x="0" y="71"/>
                    <a:pt x="0" y="160"/>
                  </a:cubicBezTo>
                  <a:cubicBezTo>
                    <a:pt x="0" y="249"/>
                    <a:pt x="67" y="321"/>
                    <a:pt x="151" y="321"/>
                  </a:cubicBezTo>
                  <a:cubicBezTo>
                    <a:pt x="237" y="321"/>
                    <a:pt x="304" y="249"/>
                    <a:pt x="304" y="160"/>
                  </a:cubicBezTo>
                  <a:cubicBezTo>
                    <a:pt x="304" y="71"/>
                    <a:pt x="237" y="0"/>
                    <a:pt x="151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20" name="path"/>
            <p:cNvSpPr/>
            <p:nvPr/>
          </p:nvSpPr>
          <p:spPr>
            <a:xfrm>
              <a:off x="0" y="0"/>
              <a:ext cx="202882" cy="213550"/>
            </a:xfrm>
            <a:custGeom>
              <a:avLst/>
              <a:gdLst/>
              <a:ahLst/>
              <a:cxnLst/>
              <a:rect l="0" t="0" r="0" b="0"/>
              <a:pathLst>
                <a:path w="319" h="336">
                  <a:moveTo>
                    <a:pt x="158" y="7"/>
                  </a:moveTo>
                  <a:cubicBezTo>
                    <a:pt x="74" y="7"/>
                    <a:pt x="7" y="79"/>
                    <a:pt x="7" y="168"/>
                  </a:cubicBezTo>
                  <a:cubicBezTo>
                    <a:pt x="7" y="256"/>
                    <a:pt x="74" y="328"/>
                    <a:pt x="158" y="328"/>
                  </a:cubicBezTo>
                  <a:cubicBezTo>
                    <a:pt x="244" y="328"/>
                    <a:pt x="312" y="256"/>
                    <a:pt x="312" y="168"/>
                  </a:cubicBezTo>
                  <a:cubicBezTo>
                    <a:pt x="312" y="79"/>
                    <a:pt x="244" y="7"/>
                    <a:pt x="158" y="7"/>
                  </a:cubicBezTo>
                </a:path>
              </a:pathLst>
            </a:custGeom>
            <a:noFill/>
            <a:ln w="9334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522" name="picture 5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67027" y="1729740"/>
            <a:ext cx="3573780" cy="3710939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1406556" y="3201828"/>
            <a:ext cx="202882" cy="213550"/>
            <a:chOff x="0" y="0"/>
            <a:chExt cx="202882" cy="213550"/>
          </a:xfrm>
        </p:grpSpPr>
        <p:sp>
          <p:nvSpPr>
            <p:cNvPr id="524" name="path"/>
            <p:cNvSpPr/>
            <p:nvPr/>
          </p:nvSpPr>
          <p:spPr>
            <a:xfrm>
              <a:off x="4667" y="4667"/>
              <a:ext cx="193547" cy="204216"/>
            </a:xfrm>
            <a:custGeom>
              <a:avLst/>
              <a:gdLst/>
              <a:ahLst/>
              <a:cxnLst/>
              <a:rect l="0" t="0" r="0" b="0"/>
              <a:pathLst>
                <a:path w="304" h="321">
                  <a:moveTo>
                    <a:pt x="151" y="0"/>
                  </a:moveTo>
                  <a:cubicBezTo>
                    <a:pt x="67" y="0"/>
                    <a:pt x="0" y="71"/>
                    <a:pt x="0" y="160"/>
                  </a:cubicBezTo>
                  <a:cubicBezTo>
                    <a:pt x="0" y="249"/>
                    <a:pt x="67" y="321"/>
                    <a:pt x="151" y="321"/>
                  </a:cubicBezTo>
                  <a:cubicBezTo>
                    <a:pt x="237" y="321"/>
                    <a:pt x="304" y="249"/>
                    <a:pt x="304" y="160"/>
                  </a:cubicBezTo>
                  <a:cubicBezTo>
                    <a:pt x="304" y="71"/>
                    <a:pt x="237" y="0"/>
                    <a:pt x="151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26" name="path"/>
            <p:cNvSpPr/>
            <p:nvPr/>
          </p:nvSpPr>
          <p:spPr>
            <a:xfrm>
              <a:off x="0" y="0"/>
              <a:ext cx="202882" cy="213550"/>
            </a:xfrm>
            <a:custGeom>
              <a:avLst/>
              <a:gdLst/>
              <a:ahLst/>
              <a:cxnLst/>
              <a:rect l="0" t="0" r="0" b="0"/>
              <a:pathLst>
                <a:path w="319" h="336">
                  <a:moveTo>
                    <a:pt x="158" y="7"/>
                  </a:moveTo>
                  <a:cubicBezTo>
                    <a:pt x="74" y="7"/>
                    <a:pt x="7" y="79"/>
                    <a:pt x="7" y="168"/>
                  </a:cubicBezTo>
                  <a:cubicBezTo>
                    <a:pt x="7" y="256"/>
                    <a:pt x="74" y="328"/>
                    <a:pt x="158" y="328"/>
                  </a:cubicBezTo>
                  <a:cubicBezTo>
                    <a:pt x="244" y="328"/>
                    <a:pt x="312" y="256"/>
                    <a:pt x="312" y="168"/>
                  </a:cubicBezTo>
                  <a:cubicBezTo>
                    <a:pt x="312" y="79"/>
                    <a:pt x="244" y="7"/>
                    <a:pt x="158" y="7"/>
                  </a:cubicBezTo>
                </a:path>
              </a:pathLst>
            </a:custGeom>
            <a:noFill/>
            <a:ln w="9334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4931569" y="3761136"/>
            <a:ext cx="202882" cy="212026"/>
            <a:chOff x="0" y="0"/>
            <a:chExt cx="202882" cy="212026"/>
          </a:xfrm>
        </p:grpSpPr>
        <p:sp>
          <p:nvSpPr>
            <p:cNvPr id="528" name="path"/>
            <p:cNvSpPr/>
            <p:nvPr/>
          </p:nvSpPr>
          <p:spPr>
            <a:xfrm>
              <a:off x="4667" y="4667"/>
              <a:ext cx="193547" cy="202692"/>
            </a:xfrm>
            <a:custGeom>
              <a:avLst/>
              <a:gdLst/>
              <a:ahLst/>
              <a:cxnLst/>
              <a:rect l="0" t="0" r="0" b="0"/>
              <a:pathLst>
                <a:path w="304" h="319">
                  <a:moveTo>
                    <a:pt x="151" y="0"/>
                  </a:moveTo>
                  <a:cubicBezTo>
                    <a:pt x="67" y="0"/>
                    <a:pt x="0" y="71"/>
                    <a:pt x="0" y="158"/>
                  </a:cubicBezTo>
                  <a:cubicBezTo>
                    <a:pt x="0" y="247"/>
                    <a:pt x="67" y="319"/>
                    <a:pt x="151" y="319"/>
                  </a:cubicBezTo>
                  <a:cubicBezTo>
                    <a:pt x="237" y="319"/>
                    <a:pt x="304" y="247"/>
                    <a:pt x="304" y="158"/>
                  </a:cubicBezTo>
                  <a:cubicBezTo>
                    <a:pt x="304" y="71"/>
                    <a:pt x="237" y="0"/>
                    <a:pt x="151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0" name="path"/>
            <p:cNvSpPr/>
            <p:nvPr/>
          </p:nvSpPr>
          <p:spPr>
            <a:xfrm>
              <a:off x="0" y="0"/>
              <a:ext cx="202882" cy="212026"/>
            </a:xfrm>
            <a:custGeom>
              <a:avLst/>
              <a:gdLst/>
              <a:ahLst/>
              <a:cxnLst/>
              <a:rect l="0" t="0" r="0" b="0"/>
              <a:pathLst>
                <a:path w="319" h="333">
                  <a:moveTo>
                    <a:pt x="158" y="7"/>
                  </a:moveTo>
                  <a:cubicBezTo>
                    <a:pt x="74" y="7"/>
                    <a:pt x="7" y="79"/>
                    <a:pt x="7" y="165"/>
                  </a:cubicBezTo>
                  <a:cubicBezTo>
                    <a:pt x="7" y="254"/>
                    <a:pt x="74" y="326"/>
                    <a:pt x="158" y="326"/>
                  </a:cubicBezTo>
                  <a:cubicBezTo>
                    <a:pt x="244" y="326"/>
                    <a:pt x="312" y="254"/>
                    <a:pt x="312" y="165"/>
                  </a:cubicBezTo>
                  <a:cubicBezTo>
                    <a:pt x="312" y="79"/>
                    <a:pt x="244" y="7"/>
                    <a:pt x="158" y="7"/>
                  </a:cubicBezTo>
                </a:path>
              </a:pathLst>
            </a:custGeom>
            <a:noFill/>
            <a:ln w="9334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4448461" y="3334416"/>
            <a:ext cx="202882" cy="222694"/>
            <a:chOff x="0" y="0"/>
            <a:chExt cx="202882" cy="222694"/>
          </a:xfrm>
        </p:grpSpPr>
        <p:sp>
          <p:nvSpPr>
            <p:cNvPr id="532" name="path"/>
            <p:cNvSpPr/>
            <p:nvPr/>
          </p:nvSpPr>
          <p:spPr>
            <a:xfrm>
              <a:off x="4667" y="4667"/>
              <a:ext cx="193547" cy="213359"/>
            </a:xfrm>
            <a:custGeom>
              <a:avLst/>
              <a:gdLst/>
              <a:ahLst/>
              <a:cxnLst/>
              <a:rect l="0" t="0" r="0" b="0"/>
              <a:pathLst>
                <a:path w="304" h="335">
                  <a:moveTo>
                    <a:pt x="151" y="0"/>
                  </a:moveTo>
                  <a:cubicBezTo>
                    <a:pt x="67" y="0"/>
                    <a:pt x="0" y="74"/>
                    <a:pt x="0" y="168"/>
                  </a:cubicBezTo>
                  <a:cubicBezTo>
                    <a:pt x="0" y="261"/>
                    <a:pt x="67" y="335"/>
                    <a:pt x="151" y="335"/>
                  </a:cubicBezTo>
                  <a:cubicBezTo>
                    <a:pt x="237" y="335"/>
                    <a:pt x="304" y="261"/>
                    <a:pt x="304" y="168"/>
                  </a:cubicBezTo>
                  <a:cubicBezTo>
                    <a:pt x="304" y="74"/>
                    <a:pt x="237" y="0"/>
                    <a:pt x="151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4" name="path"/>
            <p:cNvSpPr/>
            <p:nvPr/>
          </p:nvSpPr>
          <p:spPr>
            <a:xfrm>
              <a:off x="0" y="0"/>
              <a:ext cx="202882" cy="222694"/>
            </a:xfrm>
            <a:custGeom>
              <a:avLst/>
              <a:gdLst/>
              <a:ahLst/>
              <a:cxnLst/>
              <a:rect l="0" t="0" r="0" b="0"/>
              <a:pathLst>
                <a:path w="319" h="350">
                  <a:moveTo>
                    <a:pt x="158" y="7"/>
                  </a:moveTo>
                  <a:cubicBezTo>
                    <a:pt x="74" y="7"/>
                    <a:pt x="7" y="81"/>
                    <a:pt x="7" y="175"/>
                  </a:cubicBezTo>
                  <a:cubicBezTo>
                    <a:pt x="7" y="268"/>
                    <a:pt x="74" y="343"/>
                    <a:pt x="158" y="343"/>
                  </a:cubicBezTo>
                  <a:cubicBezTo>
                    <a:pt x="244" y="343"/>
                    <a:pt x="312" y="268"/>
                    <a:pt x="312" y="175"/>
                  </a:cubicBezTo>
                  <a:cubicBezTo>
                    <a:pt x="312" y="81"/>
                    <a:pt x="244" y="7"/>
                    <a:pt x="158" y="7"/>
                  </a:cubicBezTo>
                </a:path>
              </a:pathLst>
            </a:custGeom>
            <a:noFill/>
            <a:ln w="9334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536" name="table 536"/>
          <p:cNvGraphicFramePr>
            <a:graphicFrameLocks noGrp="1"/>
          </p:cNvGraphicFramePr>
          <p:nvPr/>
        </p:nvGraphicFramePr>
        <p:xfrm>
          <a:off x="446531" y="425195"/>
          <a:ext cx="6653529" cy="9794239"/>
        </p:xfrm>
        <a:graphic>
          <a:graphicData uri="http://schemas.openxmlformats.org/drawingml/2006/table">
            <a:tbl>
              <a:tblPr/>
              <a:tblGrid>
                <a:gridCol w="720725"/>
                <a:gridCol w="1763395"/>
                <a:gridCol w="4169409"/>
              </a:tblGrid>
              <a:tr h="596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7620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CORPORATION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50" algn="l" rtl="0" eaLnBrk="0">
                        <a:lnSpc>
                          <a:spcPts val="118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119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662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69240" algn="l" rtl="0" eaLnBrk="0">
                        <a:lnSpc>
                          <a:spcPts val="1187"/>
                        </a:lnSpc>
                        <a:tabLst/>
                      </a:pPr>
                      <a:r>
                        <a:rPr sz="900" kern="0" spc="50" dirty="0">
                          <a:ln w="2501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STRUCTURE</a:t>
                      </a:r>
                      <a:r>
                        <a:rPr sz="9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ILLUSTRATION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86884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134995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228975" algn="l" rtl="0" eaLnBrk="0">
                        <a:lnSpc>
                          <a:spcPct val="87000"/>
                        </a:lnSpc>
                        <a:spcBef>
                          <a:spcPts val="246"/>
                        </a:spcBef>
                        <a:tabLst/>
                      </a:pPr>
                      <a:r>
                        <a:rPr sz="800" kern="0" spc="2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9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034414" algn="l" rtl="0" eaLnBrk="0">
                        <a:lnSpc>
                          <a:spcPct val="88000"/>
                        </a:lnSpc>
                        <a:spcBef>
                          <a:spcPts val="248"/>
                        </a:spcBef>
                        <a:tabLst/>
                      </a:pPr>
                      <a:r>
                        <a:rPr sz="800" kern="0" spc="-1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800" dirty="0"/>
                    </a:p>
                    <a:p>
                      <a:pPr marL="4075429" algn="l" rtl="0" eaLnBrk="0">
                        <a:lnSpc>
                          <a:spcPct val="88000"/>
                        </a:lnSpc>
                        <a:spcBef>
                          <a:spcPts val="211"/>
                        </a:spcBef>
                        <a:tabLst/>
                      </a:pPr>
                      <a:r>
                        <a:rPr sz="800" kern="0" spc="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8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559934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ln w="2260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58334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69240" algn="l" rtl="0" eaLnBrk="0">
                        <a:lnSpc>
                          <a:spcPts val="118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40" dirty="0">
                          <a:ln w="2501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UNIT WEIGHT: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28319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0.01197g/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pcs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38" name="table 538"/>
          <p:cNvGraphicFramePr>
            <a:graphicFrameLocks noGrp="1"/>
          </p:cNvGraphicFramePr>
          <p:nvPr/>
        </p:nvGraphicFramePr>
        <p:xfrm>
          <a:off x="675131" y="6082283"/>
          <a:ext cx="6196329" cy="1796415"/>
        </p:xfrm>
        <a:graphic>
          <a:graphicData uri="http://schemas.openxmlformats.org/drawingml/2006/table">
            <a:tbl>
              <a:tblPr/>
              <a:tblGrid>
                <a:gridCol w="240665"/>
                <a:gridCol w="2286000"/>
                <a:gridCol w="2057400"/>
                <a:gridCol w="1612264"/>
              </a:tblGrid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524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75247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COMPONENTS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72453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MATERIALS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4605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FINISH/SPECIFICATIONS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1239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11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Lid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115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Kovar(Fe+Co+Ni)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Alloy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6034" algn="l" rtl="0" eaLnBrk="0">
                        <a:lnSpc>
                          <a:spcPts val="44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350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115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Base(Packa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ge)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940" algn="l" rtl="0" eaLnBrk="0">
                        <a:lnSpc>
                          <a:spcPts val="1155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Ceramic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</a:t>
                      </a:r>
                      <a:r>
                        <a:rPr sz="900" kern="0" spc="90" baseline="-12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r>
                        <a:rPr sz="900" kern="0" spc="90" baseline="-122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2859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Alumina Ceramics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477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11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PAD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859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5400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Tungsten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metalize</a:t>
                      </a:r>
                      <a:endParaRPr lang="Arial" altLang="Arial" sz="800" dirty="0"/>
                    </a:p>
                    <a:p>
                      <a:pPr marL="29209" algn="l" rtl="0" eaLnBrk="0">
                        <a:lnSpc>
                          <a:spcPts val="1535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+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Ni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plating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9209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+ Au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plating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160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" algn="l" rtl="0" eaLnBrk="0">
                        <a:lnSpc>
                          <a:spcPts val="1154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Crystal chip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7940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SiO</a:t>
                      </a:r>
                      <a:r>
                        <a:rPr sz="900" kern="0" spc="20" baseline="-10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900" baseline="-101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6034" algn="l" rtl="0" eaLnBrk="0">
                        <a:lnSpc>
                          <a:spcPts val="44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04775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" algn="l" rtl="0" eaLnBrk="0">
                        <a:lnSpc>
                          <a:spcPts val="1155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Conductive 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dhesive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225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Ag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7940" algn="l" rtl="0" eaLnBrk="0">
                        <a:lnSpc>
                          <a:spcPts val="11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Silicon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resin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477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75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Electrode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859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Au+Cr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26034" algn="l" rtl="0" eaLnBrk="0">
                        <a:lnSpc>
                          <a:spcPts val="44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0" name="textbox 540"/>
          <p:cNvSpPr/>
          <p:nvPr/>
        </p:nvSpPr>
        <p:spPr>
          <a:xfrm>
            <a:off x="694534" y="10517456"/>
            <a:ext cx="4165600" cy="175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81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FMT-DOC024  VER.G       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TXC confidential 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 document</a:t>
            </a:r>
            <a:endParaRPr lang="Arial" altLang="Arial" sz="800" dirty="0"/>
          </a:p>
        </p:txBody>
      </p:sp>
      <p:pic>
        <p:nvPicPr>
          <p:cNvPr id="542" name="picture 5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7680" y="573023"/>
            <a:ext cx="671385" cy="248411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1502568" y="3724561"/>
            <a:ext cx="202882" cy="222694"/>
            <a:chOff x="0" y="0"/>
            <a:chExt cx="202882" cy="222694"/>
          </a:xfrm>
        </p:grpSpPr>
        <p:sp>
          <p:nvSpPr>
            <p:cNvPr id="544" name="path"/>
            <p:cNvSpPr/>
            <p:nvPr/>
          </p:nvSpPr>
          <p:spPr>
            <a:xfrm>
              <a:off x="4667" y="4667"/>
              <a:ext cx="193547" cy="213359"/>
            </a:xfrm>
            <a:custGeom>
              <a:avLst/>
              <a:gdLst/>
              <a:ahLst/>
              <a:cxnLst/>
              <a:rect l="0" t="0" r="0" b="0"/>
              <a:pathLst>
                <a:path w="304" h="335">
                  <a:moveTo>
                    <a:pt x="151" y="0"/>
                  </a:moveTo>
                  <a:cubicBezTo>
                    <a:pt x="67" y="0"/>
                    <a:pt x="0" y="74"/>
                    <a:pt x="0" y="168"/>
                  </a:cubicBezTo>
                  <a:cubicBezTo>
                    <a:pt x="0" y="261"/>
                    <a:pt x="67" y="335"/>
                    <a:pt x="151" y="335"/>
                  </a:cubicBezTo>
                  <a:cubicBezTo>
                    <a:pt x="237" y="335"/>
                    <a:pt x="304" y="261"/>
                    <a:pt x="304" y="168"/>
                  </a:cubicBezTo>
                  <a:cubicBezTo>
                    <a:pt x="304" y="74"/>
                    <a:pt x="237" y="0"/>
                    <a:pt x="151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6" name="path"/>
            <p:cNvSpPr/>
            <p:nvPr/>
          </p:nvSpPr>
          <p:spPr>
            <a:xfrm>
              <a:off x="0" y="0"/>
              <a:ext cx="202882" cy="222694"/>
            </a:xfrm>
            <a:custGeom>
              <a:avLst/>
              <a:gdLst/>
              <a:ahLst/>
              <a:cxnLst/>
              <a:rect l="0" t="0" r="0" b="0"/>
              <a:pathLst>
                <a:path w="319" h="350">
                  <a:moveTo>
                    <a:pt x="158" y="7"/>
                  </a:moveTo>
                  <a:cubicBezTo>
                    <a:pt x="74" y="7"/>
                    <a:pt x="7" y="81"/>
                    <a:pt x="7" y="175"/>
                  </a:cubicBezTo>
                  <a:cubicBezTo>
                    <a:pt x="7" y="268"/>
                    <a:pt x="74" y="343"/>
                    <a:pt x="158" y="343"/>
                  </a:cubicBezTo>
                  <a:cubicBezTo>
                    <a:pt x="244" y="343"/>
                    <a:pt x="312" y="268"/>
                    <a:pt x="312" y="175"/>
                  </a:cubicBezTo>
                  <a:cubicBezTo>
                    <a:pt x="312" y="81"/>
                    <a:pt x="244" y="7"/>
                    <a:pt x="158" y="7"/>
                  </a:cubicBezTo>
                </a:path>
              </a:pathLst>
            </a:custGeom>
            <a:noFill/>
            <a:ln w="9334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48" name="textbox 548"/>
          <p:cNvSpPr/>
          <p:nvPr/>
        </p:nvSpPr>
        <p:spPr>
          <a:xfrm>
            <a:off x="1564804" y="3813971"/>
            <a:ext cx="83819" cy="1308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97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kern="0" spc="-10" dirty="0">
                <a:ln w="226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"/>
                </a:ln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endParaRPr lang="Arial" altLang="Arial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0" name="table 550"/>
          <p:cNvGraphicFramePr>
            <a:graphicFrameLocks noGrp="1"/>
          </p:cNvGraphicFramePr>
          <p:nvPr/>
        </p:nvGraphicFramePr>
        <p:xfrm>
          <a:off x="446531" y="425195"/>
          <a:ext cx="6653529" cy="9777729"/>
        </p:xfrm>
        <a:graphic>
          <a:graphicData uri="http://schemas.openxmlformats.org/drawingml/2006/table">
            <a:tbl>
              <a:tblPr/>
              <a:tblGrid>
                <a:gridCol w="720725"/>
                <a:gridCol w="1763395"/>
                <a:gridCol w="4169409"/>
              </a:tblGrid>
              <a:tr h="5975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7620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CORPORATION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50" algn="l" rtl="0" eaLnBrk="0">
                        <a:lnSpc>
                          <a:spcPts val="118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80194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81304" algn="l" rtl="0" eaLnBrk="0">
                        <a:lnSpc>
                          <a:spcPts val="118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60" dirty="0">
                          <a:ln w="2501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■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RELIABILIT</a:t>
                      </a:r>
                      <a:r>
                        <a:rPr sz="9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 SPECIFICATIONS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8765" algn="l" rtl="0" eaLnBrk="0">
                        <a:lnSpc>
                          <a:spcPct val="86000"/>
                        </a:lnSpc>
                        <a:spcBef>
                          <a:spcPts val="280"/>
                        </a:spcBef>
                        <a:tabLst/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1.Mechanical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Endurance</a:t>
                      </a:r>
                      <a:endParaRPr lang="Arial" altLang="Arial" sz="9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68604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2.Environmental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End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urance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52" name="table 552"/>
          <p:cNvGraphicFramePr>
            <a:graphicFrameLocks noGrp="1"/>
          </p:cNvGraphicFramePr>
          <p:nvPr/>
        </p:nvGraphicFramePr>
        <p:xfrm>
          <a:off x="675131" y="5497067"/>
          <a:ext cx="6196329" cy="3145155"/>
        </p:xfrm>
        <a:graphic>
          <a:graphicData uri="http://schemas.openxmlformats.org/drawingml/2006/table">
            <a:tbl>
              <a:tblPr/>
              <a:tblGrid>
                <a:gridCol w="240665"/>
                <a:gridCol w="1600200"/>
                <a:gridCol w="3429000"/>
                <a:gridCol w="926464"/>
              </a:tblGrid>
              <a:tr h="2076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270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5562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Test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Item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38176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Test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Methods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02564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REF.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DOC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4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6514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1750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Resistanc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 To Soldering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Heat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115" algn="l" rtl="0" eaLnBrk="0">
                        <a:lnSpc>
                          <a:spcPts val="1181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Pre-heat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temperature</a:t>
                      </a:r>
                      <a:endParaRPr lang="Arial" altLang="Arial" sz="800" dirty="0"/>
                    </a:p>
                    <a:p>
                      <a:pPr marL="31115" algn="l" rtl="0" eaLnBrk="0">
                        <a:lnSpc>
                          <a:spcPts val="1535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Pre-heat time</a:t>
                      </a:r>
                      <a:endParaRPr lang="Arial" altLang="Arial" sz="800" dirty="0"/>
                    </a:p>
                    <a:p>
                      <a:pPr marL="25400" algn="l" rtl="0" eaLnBrk="0">
                        <a:lnSpc>
                          <a:spcPts val="1181"/>
                        </a:lnSpc>
                        <a:spcBef>
                          <a:spcPts val="354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Test temper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ature</a:t>
                      </a:r>
                      <a:endParaRPr lang="Arial" altLang="Arial" sz="800" dirty="0"/>
                    </a:p>
                    <a:p>
                      <a:pPr marL="25400" algn="l" rtl="0" eaLnBrk="0">
                        <a:lnSpc>
                          <a:spcPts val="1535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Test time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33350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-202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651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750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High Temp.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Storage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575" algn="l" rtl="0" eaLnBrk="0">
                        <a:lnSpc>
                          <a:spcPts val="1181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+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1000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3335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-883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6514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115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Low Temp.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Storage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6034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- 40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3335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-883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6514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2.4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5400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Thermal Shock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5400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 cycles o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 the following temperature cycle</a:t>
                      </a:r>
                      <a:endParaRPr lang="Arial" altLang="Arial" sz="800" dirty="0"/>
                    </a:p>
                    <a:p>
                      <a:pPr marL="1522094" algn="l" rtl="0" eaLnBrk="0">
                        <a:lnSpc>
                          <a:spcPts val="1051"/>
                        </a:lnSpc>
                        <a:spcBef>
                          <a:spcPts val="993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cycle</a:t>
                      </a:r>
                      <a:endParaRPr lang="Arial" altLang="Arial" sz="700" dirty="0"/>
                    </a:p>
                    <a:p>
                      <a:pPr marL="522605" algn="l" rtl="0" eaLnBrk="0">
                        <a:lnSpc>
                          <a:spcPct val="94000"/>
                        </a:lnSpc>
                        <a:spcBef>
                          <a:spcPts val="57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125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700" dirty="0"/>
                    </a:p>
                    <a:p>
                      <a:pPr marL="708025" algn="l" rtl="0" eaLnBrk="0">
                        <a:lnSpc>
                          <a:spcPts val="122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</a:t>
                      </a:r>
                      <a:endParaRPr lang="Arial" altLang="Arial" sz="700" dirty="0"/>
                    </a:p>
                    <a:p>
                      <a:pPr marL="508634" algn="l" rtl="0" eaLnBrk="0">
                        <a:lnSpc>
                          <a:spcPts val="940"/>
                        </a:lnSpc>
                        <a:spcBef>
                          <a:spcPts val="726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-55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700" dirty="0"/>
                    </a:p>
                    <a:p>
                      <a:pPr marL="1807845" algn="l" rtl="0" eaLnBrk="0">
                        <a:lnSpc>
                          <a:spcPct val="87000"/>
                        </a:lnSpc>
                        <a:spcBef>
                          <a:spcPts val="6"/>
                        </a:spcBef>
                        <a:tabLst>
                          <a:tab pos="1856104" algn="l"/>
                        </a:tabLst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700" dirty="0"/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42176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max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33350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-883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651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2.5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115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Pressure Cooker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Storage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4925" algn="l" rtl="0" eaLnBrk="0">
                        <a:lnSpc>
                          <a:spcPts val="1181"/>
                        </a:lnSpc>
                        <a:tabLst/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121 ± 3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RH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100%, 2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240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493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EIA-JESD22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6514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2.6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50" algn="l" rtl="0" eaLnBrk="0">
                        <a:lnSpc>
                          <a:spcPts val="972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High Temp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＆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Humidity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7305" algn="l" rtl="0" eaLnBrk="0">
                        <a:lnSpc>
                          <a:spcPts val="966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85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 3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</a:t>
                      </a:r>
                      <a:r>
                        <a:rPr sz="8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85%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Hrs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54939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EIA-JESD22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54" name="table 554"/>
          <p:cNvGraphicFramePr>
            <a:graphicFrameLocks noGrp="1"/>
          </p:cNvGraphicFramePr>
          <p:nvPr/>
        </p:nvGraphicFramePr>
        <p:xfrm>
          <a:off x="675131" y="2180844"/>
          <a:ext cx="6196329" cy="2755265"/>
        </p:xfrm>
        <a:graphic>
          <a:graphicData uri="http://schemas.openxmlformats.org/drawingml/2006/table">
            <a:tbl>
              <a:tblPr/>
              <a:tblGrid>
                <a:gridCol w="240665"/>
                <a:gridCol w="1600200"/>
                <a:gridCol w="3429000"/>
                <a:gridCol w="926464"/>
              </a:tblGrid>
              <a:tr h="2070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270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5562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Test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Item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381760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Test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Methods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02564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REF.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DOC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5405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1.1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115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Drop Test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4925" algn="l" rtl="0" eaLnBrk="0">
                        <a:lnSpc>
                          <a:spcPts val="1181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150 cm height, fall freely onto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concrete floor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times.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33350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-202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65405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31115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Mechanical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Shock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9844" indent="635" algn="l" rtl="0" eaLnBrk="0">
                        <a:lnSpc>
                          <a:spcPct val="14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Device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shocked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half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sine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wave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(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1000 G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three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mutually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perpendicular axes each 3 t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imes. 0.5m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sec.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duration time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900" dirty="0"/>
                    </a:p>
                    <a:p>
                      <a:pPr marL="133350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-202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53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65405" algn="l" rtl="0" eaLnBrk="0">
                        <a:lnSpc>
                          <a:spcPct val="8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2859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Vibration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75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Frequency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range</a:t>
                      </a:r>
                      <a:endParaRPr lang="Arial" altLang="Arial" sz="800" dirty="0"/>
                    </a:p>
                    <a:p>
                      <a:pPr marL="22859" algn="l" rtl="0" eaLnBrk="0">
                        <a:lnSpc>
                          <a:spcPts val="1526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Amplitude</a:t>
                      </a:r>
                      <a:endParaRPr lang="Arial" altLang="Arial" sz="800" dirty="0"/>
                    </a:p>
                    <a:p>
                      <a:pPr marL="27940" algn="l" rtl="0" eaLnBrk="0">
                        <a:lnSpc>
                          <a:spcPts val="1181"/>
                        </a:lnSpc>
                        <a:spcBef>
                          <a:spcPts val="467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Sweep time</a:t>
                      </a:r>
                      <a:endParaRPr lang="Arial" altLang="Arial" sz="800" dirty="0"/>
                    </a:p>
                    <a:p>
                      <a:pPr marL="31115" algn="l" rtl="0" eaLnBrk="0">
                        <a:lnSpc>
                          <a:spcPts val="1181"/>
                        </a:lnSpc>
                        <a:spcBef>
                          <a:spcPts val="354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Perpendicular a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xes each test time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858645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(Total test time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hours)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33350" algn="l" rtl="0" eaLnBrk="0">
                        <a:lnSpc>
                          <a:spcPct val="8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-883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6540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1.4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940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Solderabilit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854835" algn="l" rtl="0" eaLnBrk="0">
                        <a:lnSpc>
                          <a:spcPts val="1066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245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</a:t>
                      </a:r>
                      <a:endParaRPr lang="Microsoft YaHei" altLang="Microsoft YaHei" sz="800" dirty="0"/>
                    </a:p>
                    <a:p>
                      <a:pPr marL="1856104" algn="l" rtl="0" eaLnBrk="0">
                        <a:lnSpc>
                          <a:spcPts val="1181"/>
                        </a:lnSpc>
                        <a:spcBef>
                          <a:spcPts val="339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0.5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minimum</a:t>
                      </a:r>
                      <a:endParaRPr lang="Arial" altLang="Arial" sz="800" dirty="0"/>
                    </a:p>
                    <a:p>
                      <a:pPr marL="1856104" algn="l" rtl="0" eaLnBrk="0">
                        <a:lnSpc>
                          <a:spcPts val="1535"/>
                        </a:lnSpc>
                        <a:tabLst/>
                      </a:pP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seconds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854835" indent="5080" algn="l" rtl="0" eaLnBrk="0">
                        <a:lnSpc>
                          <a:spcPct val="14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Rosin resin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methyl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alcohol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solvent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 4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33350" algn="l" rtl="0" eaLnBrk="0">
                        <a:lnSpc>
                          <a:spcPct val="8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-883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56" name="textbox 556"/>
          <p:cNvSpPr/>
          <p:nvPr/>
        </p:nvSpPr>
        <p:spPr>
          <a:xfrm>
            <a:off x="694539" y="10517459"/>
            <a:ext cx="4165600" cy="175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81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FMT-DOC024  VER.G       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TXC confidential 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 document</a:t>
            </a:r>
            <a:endParaRPr lang="Arial" altLang="Arial" sz="800" dirty="0"/>
          </a:p>
        </p:txBody>
      </p:sp>
      <p:sp>
        <p:nvSpPr>
          <p:cNvPr id="558" name="textbox 558"/>
          <p:cNvSpPr/>
          <p:nvPr/>
        </p:nvSpPr>
        <p:spPr>
          <a:xfrm>
            <a:off x="2528885" y="3992361"/>
            <a:ext cx="862964" cy="7162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26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endParaRPr lang="Arial" altLang="Arial" sz="800" dirty="0"/>
          </a:p>
          <a:p>
            <a:pPr algn="l" rtl="0" eaLnBrk="0">
              <a:lnSpc>
                <a:spcPct val="123000"/>
              </a:lnSpc>
              <a:tabLst/>
            </a:pPr>
            <a:endParaRPr lang="Arial" altLang="Arial" sz="300" dirty="0"/>
          </a:p>
          <a:p>
            <a:pPr marL="19050" indent="635" algn="l" rtl="0" eaLnBrk="0">
              <a:lnSpc>
                <a:spcPct val="144000"/>
              </a:lnSpc>
              <a:spcBef>
                <a:spcPts val="2"/>
              </a:spcBef>
              <a:tabLst/>
            </a:pP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Immersing depth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Immersion time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Flux</a:t>
            </a:r>
            <a:endParaRPr lang="Arial" altLang="Arial" sz="800" dirty="0"/>
          </a:p>
        </p:txBody>
      </p:sp>
      <p:sp>
        <p:nvSpPr>
          <p:cNvPr id="560" name="textbox 560"/>
          <p:cNvSpPr/>
          <p:nvPr/>
        </p:nvSpPr>
        <p:spPr>
          <a:xfrm>
            <a:off x="4356386" y="3016680"/>
            <a:ext cx="707390" cy="7283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450"/>
              </a:lnSpc>
              <a:tabLst/>
            </a:pPr>
            <a:endParaRPr lang="Arial" altLang="Arial" sz="100" dirty="0"/>
          </a:p>
          <a:p>
            <a:pPr marL="23495" algn="l" rtl="0" eaLnBrk="0">
              <a:lnSpc>
                <a:spcPct val="87000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~ 2000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Hz</a:t>
            </a:r>
            <a:endParaRPr lang="Arial" altLang="Arial" sz="800" dirty="0"/>
          </a:p>
          <a:p>
            <a:pPr marL="14604" indent="8889" algn="l" rtl="0" eaLnBrk="0">
              <a:lnSpc>
                <a:spcPct val="138000"/>
              </a:lnSpc>
              <a:spcBef>
                <a:spcPts val="701"/>
              </a:spcBef>
              <a:tabLst/>
            </a:pP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1.52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mm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,20G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minute</a:t>
            </a:r>
            <a:endParaRPr lang="Arial" altLang="Arial" sz="800" dirty="0"/>
          </a:p>
          <a:p>
            <a:pPr marL="12700" algn="l" rtl="0" eaLnBrk="0">
              <a:lnSpc>
                <a:spcPts val="1181"/>
              </a:lnSpc>
              <a:spcBef>
                <a:spcPts val="172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hours</a:t>
            </a:r>
            <a:endParaRPr lang="Arial" altLang="Arial" sz="800" dirty="0"/>
          </a:p>
        </p:txBody>
      </p:sp>
      <p:sp>
        <p:nvSpPr>
          <p:cNvPr id="562" name="textbox 562"/>
          <p:cNvSpPr/>
          <p:nvPr/>
        </p:nvSpPr>
        <p:spPr>
          <a:xfrm>
            <a:off x="4358326" y="5731910"/>
            <a:ext cx="702944" cy="7321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1590" algn="l" rtl="0" eaLnBrk="0">
              <a:lnSpc>
                <a:spcPts val="1066"/>
              </a:lnSpc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125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℃</a:t>
            </a:r>
            <a:endParaRPr lang="Microsoft YaHei" altLang="Microsoft YaHei" sz="800" dirty="0"/>
          </a:p>
          <a:p>
            <a:pPr marL="13334" algn="l" rtl="0" eaLnBrk="0">
              <a:lnSpc>
                <a:spcPct val="68000"/>
              </a:lnSpc>
              <a:spcBef>
                <a:spcPts val="589"/>
              </a:spcBef>
              <a:tabLst/>
            </a:pP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~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120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800" dirty="0"/>
          </a:p>
          <a:p>
            <a:pPr marL="12700" algn="l" rtl="0" eaLnBrk="0">
              <a:lnSpc>
                <a:spcPts val="1647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260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±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℃</a:t>
            </a:r>
            <a:endParaRPr lang="Microsoft YaHei" altLang="Microsoft YaHei" sz="800" dirty="0"/>
          </a:p>
          <a:p>
            <a:pPr algn="l" rtl="0" eaLnBrk="0">
              <a:lnSpc>
                <a:spcPct val="107000"/>
              </a:lnSpc>
              <a:tabLst/>
            </a:pPr>
            <a:endParaRPr lang="Arial" altLang="Arial" sz="600" dirty="0"/>
          </a:p>
          <a:p>
            <a:pPr marL="21590" algn="l" rtl="0" eaLnBrk="0">
              <a:lnSpc>
                <a:spcPct val="87000"/>
              </a:lnSpc>
              <a:spcBef>
                <a:spcPts val="1"/>
              </a:spcBef>
              <a:tabLst/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±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800" dirty="0"/>
          </a:p>
        </p:txBody>
      </p:sp>
      <p:pic>
        <p:nvPicPr>
          <p:cNvPr id="564" name="picture 5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7680" y="573023"/>
            <a:ext cx="671385" cy="248411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3686555" y="7935467"/>
            <a:ext cx="1060704" cy="51816"/>
            <a:chOff x="0" y="0"/>
            <a:chExt cx="1060704" cy="51816"/>
          </a:xfrm>
        </p:grpSpPr>
        <p:sp>
          <p:nvSpPr>
            <p:cNvPr id="566" name="path"/>
            <p:cNvSpPr/>
            <p:nvPr/>
          </p:nvSpPr>
          <p:spPr>
            <a:xfrm>
              <a:off x="37330" y="20431"/>
              <a:ext cx="403914" cy="7997"/>
            </a:xfrm>
            <a:custGeom>
              <a:avLst/>
              <a:gdLst/>
              <a:ahLst/>
              <a:cxnLst/>
              <a:rect l="0" t="0" r="0" b="0"/>
              <a:pathLst>
                <a:path w="636" h="12">
                  <a:moveTo>
                    <a:pt x="6" y="6"/>
                  </a:moveTo>
                  <a:lnTo>
                    <a:pt x="630" y="6"/>
                  </a:lnTo>
                </a:path>
              </a:pathLst>
            </a:custGeom>
            <a:noFill/>
            <a:ln w="7837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8" name="path"/>
            <p:cNvSpPr/>
            <p:nvPr/>
          </p:nvSpPr>
          <p:spPr>
            <a:xfrm>
              <a:off x="0" y="0"/>
              <a:ext cx="478536" cy="47244"/>
            </a:xfrm>
            <a:custGeom>
              <a:avLst/>
              <a:gdLst/>
              <a:ahLst/>
              <a:cxnLst/>
              <a:rect l="0" t="0" r="0" b="0"/>
              <a:pathLst>
                <a:path w="753" h="74">
                  <a:moveTo>
                    <a:pt x="72" y="74"/>
                  </a:moveTo>
                  <a:lnTo>
                    <a:pt x="0" y="38"/>
                  </a:lnTo>
                  <a:lnTo>
                    <a:pt x="72" y="0"/>
                  </a:lnTo>
                  <a:lnTo>
                    <a:pt x="72" y="74"/>
                  </a:lnTo>
                </a:path>
                <a:path w="753" h="74">
                  <a:moveTo>
                    <a:pt x="681" y="0"/>
                  </a:moveTo>
                  <a:lnTo>
                    <a:pt x="753" y="38"/>
                  </a:lnTo>
                  <a:lnTo>
                    <a:pt x="681" y="74"/>
                  </a:lnTo>
                  <a:lnTo>
                    <a:pt x="681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0" name="path"/>
            <p:cNvSpPr/>
            <p:nvPr/>
          </p:nvSpPr>
          <p:spPr>
            <a:xfrm>
              <a:off x="628643" y="20431"/>
              <a:ext cx="396299" cy="7997"/>
            </a:xfrm>
            <a:custGeom>
              <a:avLst/>
              <a:gdLst/>
              <a:ahLst/>
              <a:cxnLst/>
              <a:rect l="0" t="0" r="0" b="0"/>
              <a:pathLst>
                <a:path w="624" h="12">
                  <a:moveTo>
                    <a:pt x="6" y="6"/>
                  </a:moveTo>
                  <a:lnTo>
                    <a:pt x="618" y="6"/>
                  </a:lnTo>
                </a:path>
              </a:pathLst>
            </a:custGeom>
            <a:noFill/>
            <a:ln w="7837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2" name="path"/>
            <p:cNvSpPr/>
            <p:nvPr/>
          </p:nvSpPr>
          <p:spPr>
            <a:xfrm>
              <a:off x="591312" y="0"/>
              <a:ext cx="469391" cy="47244"/>
            </a:xfrm>
            <a:custGeom>
              <a:avLst/>
              <a:gdLst/>
              <a:ahLst/>
              <a:cxnLst/>
              <a:rect l="0" t="0" r="0" b="0"/>
              <a:pathLst>
                <a:path w="739" h="74">
                  <a:moveTo>
                    <a:pt x="72" y="74"/>
                  </a:moveTo>
                  <a:lnTo>
                    <a:pt x="0" y="38"/>
                  </a:lnTo>
                  <a:lnTo>
                    <a:pt x="72" y="0"/>
                  </a:lnTo>
                  <a:lnTo>
                    <a:pt x="72" y="74"/>
                  </a:lnTo>
                </a:path>
                <a:path w="739" h="74">
                  <a:moveTo>
                    <a:pt x="664" y="0"/>
                  </a:moveTo>
                  <a:lnTo>
                    <a:pt x="739" y="38"/>
                  </a:lnTo>
                  <a:lnTo>
                    <a:pt x="664" y="74"/>
                  </a:lnTo>
                  <a:lnTo>
                    <a:pt x="664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4" name="path"/>
            <p:cNvSpPr/>
            <p:nvPr/>
          </p:nvSpPr>
          <p:spPr>
            <a:xfrm>
              <a:off x="509771" y="20444"/>
              <a:ext cx="59492" cy="11043"/>
            </a:xfrm>
            <a:custGeom>
              <a:avLst/>
              <a:gdLst/>
              <a:ahLst/>
              <a:cxnLst/>
              <a:rect l="0" t="0" r="0" b="0"/>
              <a:pathLst>
                <a:path w="93" h="17">
                  <a:moveTo>
                    <a:pt x="6" y="11"/>
                  </a:moveTo>
                  <a:lnTo>
                    <a:pt x="87" y="6"/>
                  </a:lnTo>
                </a:path>
              </a:pathLst>
            </a:custGeom>
            <a:noFill/>
            <a:ln w="7837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6" name="path"/>
            <p:cNvSpPr/>
            <p:nvPr/>
          </p:nvSpPr>
          <p:spPr>
            <a:xfrm>
              <a:off x="472440" y="3048"/>
              <a:ext cx="134111" cy="48767"/>
            </a:xfrm>
            <a:custGeom>
              <a:avLst/>
              <a:gdLst/>
              <a:ahLst/>
              <a:cxnLst/>
              <a:rect l="0" t="0" r="0" b="0"/>
              <a:pathLst>
                <a:path w="211" h="76">
                  <a:moveTo>
                    <a:pt x="74" y="76"/>
                  </a:moveTo>
                  <a:lnTo>
                    <a:pt x="0" y="40"/>
                  </a:lnTo>
                  <a:lnTo>
                    <a:pt x="72" y="0"/>
                  </a:lnTo>
                  <a:lnTo>
                    <a:pt x="74" y="76"/>
                  </a:lnTo>
                </a:path>
                <a:path w="211" h="76">
                  <a:moveTo>
                    <a:pt x="136" y="0"/>
                  </a:moveTo>
                  <a:lnTo>
                    <a:pt x="211" y="33"/>
                  </a:lnTo>
                  <a:lnTo>
                    <a:pt x="139" y="74"/>
                  </a:lnTo>
                  <a:lnTo>
                    <a:pt x="136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78" name="textbox 578"/>
          <p:cNvSpPr/>
          <p:nvPr/>
        </p:nvSpPr>
        <p:spPr>
          <a:xfrm>
            <a:off x="3374990" y="7368409"/>
            <a:ext cx="132079" cy="4946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7305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NSimSun"/>
                <a:ea typeface="NSimSun"/>
                <a:cs typeface="NSimSun"/>
              </a:rPr>
              <a:t>℃</a:t>
            </a:r>
            <a:endParaRPr lang="NSimSun" altLang="NSimSun" sz="700" dirty="0"/>
          </a:p>
          <a:p>
            <a:pPr marL="12700" algn="l" rtl="0" eaLnBrk="0">
              <a:lnSpc>
                <a:spcPts val="954"/>
              </a:lnSpc>
              <a:spcBef>
                <a:spcPts val="413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NSimSun"/>
                <a:ea typeface="NSimSun"/>
                <a:cs typeface="NSimSun"/>
              </a:rPr>
              <a:t>℃</a:t>
            </a:r>
            <a:endParaRPr lang="NSimSun" altLang="NSimSun" sz="700" dirty="0"/>
          </a:p>
          <a:p>
            <a:pPr algn="l" rtl="0" eaLnBrk="0">
              <a:lnSpc>
                <a:spcPct val="114000"/>
              </a:lnSpc>
              <a:tabLst/>
            </a:pPr>
            <a:endParaRPr lang="Arial" altLang="Arial" sz="300" dirty="0"/>
          </a:p>
          <a:p>
            <a:pPr marL="27305" algn="l" rtl="0" eaLnBrk="0">
              <a:lnSpc>
                <a:spcPts val="954"/>
              </a:lnSpc>
              <a:spcBef>
                <a:spcPts val="3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NSimSun"/>
                <a:ea typeface="NSimSun"/>
                <a:cs typeface="NSimSun"/>
              </a:rPr>
              <a:t>℃</a:t>
            </a:r>
            <a:endParaRPr lang="NSimSun" altLang="NSimSun" sz="700" dirty="0"/>
          </a:p>
        </p:txBody>
      </p:sp>
      <p:sp>
        <p:nvSpPr>
          <p:cNvPr id="580" name="path"/>
          <p:cNvSpPr/>
          <p:nvPr/>
        </p:nvSpPr>
        <p:spPr>
          <a:xfrm>
            <a:off x="3597385" y="7204592"/>
            <a:ext cx="7677" cy="798941"/>
          </a:xfrm>
          <a:custGeom>
            <a:avLst/>
            <a:gdLst/>
            <a:ahLst/>
            <a:cxnLst/>
            <a:rect l="0" t="0" r="0" b="0"/>
            <a:pathLst>
              <a:path w="12" h="1258">
                <a:moveTo>
                  <a:pt x="6" y="6"/>
                </a:moveTo>
                <a:lnTo>
                  <a:pt x="6" y="1251"/>
                </a:lnTo>
              </a:path>
            </a:pathLst>
          </a:custGeom>
          <a:noFill/>
          <a:ln w="7837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2" name="path"/>
          <p:cNvSpPr/>
          <p:nvPr/>
        </p:nvSpPr>
        <p:spPr>
          <a:xfrm>
            <a:off x="4831826" y="7204592"/>
            <a:ext cx="7677" cy="798941"/>
          </a:xfrm>
          <a:custGeom>
            <a:avLst/>
            <a:gdLst/>
            <a:ahLst/>
            <a:cxnLst/>
            <a:rect l="0" t="0" r="0" b="0"/>
            <a:pathLst>
              <a:path w="12" h="1258">
                <a:moveTo>
                  <a:pt x="6" y="6"/>
                </a:moveTo>
                <a:lnTo>
                  <a:pt x="6" y="1251"/>
                </a:lnTo>
              </a:path>
            </a:pathLst>
          </a:custGeom>
          <a:noFill/>
          <a:ln w="7837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4" name="rect"/>
          <p:cNvSpPr/>
          <p:nvPr/>
        </p:nvSpPr>
        <p:spPr>
          <a:xfrm>
            <a:off x="3542522" y="7597782"/>
            <a:ext cx="1342711" cy="799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6" name="path"/>
          <p:cNvSpPr/>
          <p:nvPr/>
        </p:nvSpPr>
        <p:spPr>
          <a:xfrm>
            <a:off x="4146515" y="7436604"/>
            <a:ext cx="137774" cy="330326"/>
          </a:xfrm>
          <a:custGeom>
            <a:avLst/>
            <a:gdLst/>
            <a:ahLst/>
            <a:cxnLst/>
            <a:rect l="0" t="0" r="0" b="0"/>
            <a:pathLst>
              <a:path w="216" h="520">
                <a:moveTo>
                  <a:pt x="10" y="509"/>
                </a:moveTo>
                <a:lnTo>
                  <a:pt x="206" y="10"/>
                </a:lnTo>
              </a:path>
            </a:pathLst>
          </a:custGeom>
          <a:noFill/>
          <a:ln w="13070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8" name="path"/>
          <p:cNvSpPr/>
          <p:nvPr/>
        </p:nvSpPr>
        <p:spPr>
          <a:xfrm>
            <a:off x="3707112" y="7805029"/>
            <a:ext cx="344484" cy="94863"/>
          </a:xfrm>
          <a:custGeom>
            <a:avLst/>
            <a:gdLst/>
            <a:ahLst/>
            <a:cxnLst/>
            <a:rect l="0" t="0" r="0" b="0"/>
            <a:pathLst>
              <a:path w="542" h="149">
                <a:moveTo>
                  <a:pt x="6" y="143"/>
                </a:moveTo>
                <a:lnTo>
                  <a:pt x="536" y="143"/>
                </a:lnTo>
                <a:lnTo>
                  <a:pt x="536" y="6"/>
                </a:lnTo>
                <a:lnTo>
                  <a:pt x="6" y="6"/>
                </a:lnTo>
                <a:lnTo>
                  <a:pt x="6" y="143"/>
                </a:lnTo>
                <a:close/>
              </a:path>
            </a:pathLst>
          </a:custGeom>
          <a:noFill/>
          <a:ln w="7837" cap="rnd">
            <a:solidFill>
              <a:srgbClr val="FFFFFF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90" name="textbox 590"/>
          <p:cNvSpPr/>
          <p:nvPr/>
        </p:nvSpPr>
        <p:spPr>
          <a:xfrm>
            <a:off x="3762024" y="7835362"/>
            <a:ext cx="332740" cy="1193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8000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700" dirty="0"/>
          </a:p>
        </p:txBody>
      </p:sp>
      <p:sp>
        <p:nvSpPr>
          <p:cNvPr id="592" name="path"/>
          <p:cNvSpPr/>
          <p:nvPr/>
        </p:nvSpPr>
        <p:spPr>
          <a:xfrm>
            <a:off x="4737829" y="7436604"/>
            <a:ext cx="104251" cy="168786"/>
          </a:xfrm>
          <a:custGeom>
            <a:avLst/>
            <a:gdLst/>
            <a:ahLst/>
            <a:cxnLst/>
            <a:rect l="0" t="0" r="0" b="0"/>
            <a:pathLst>
              <a:path w="164" h="265">
                <a:moveTo>
                  <a:pt x="10" y="10"/>
                </a:moveTo>
                <a:lnTo>
                  <a:pt x="154" y="255"/>
                </a:lnTo>
              </a:path>
            </a:pathLst>
          </a:custGeom>
          <a:noFill/>
          <a:ln w="13070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94" name="path"/>
          <p:cNvSpPr/>
          <p:nvPr/>
        </p:nvSpPr>
        <p:spPr>
          <a:xfrm>
            <a:off x="3599401" y="7595099"/>
            <a:ext cx="98154" cy="171832"/>
          </a:xfrm>
          <a:custGeom>
            <a:avLst/>
            <a:gdLst/>
            <a:ahLst/>
            <a:cxnLst/>
            <a:rect l="0" t="0" r="0" b="0"/>
            <a:pathLst>
              <a:path w="154" h="270">
                <a:moveTo>
                  <a:pt x="10" y="10"/>
                </a:moveTo>
                <a:lnTo>
                  <a:pt x="144" y="260"/>
                </a:lnTo>
              </a:path>
            </a:pathLst>
          </a:custGeom>
          <a:noFill/>
          <a:ln w="13070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3542522" y="7436604"/>
            <a:ext cx="1208111" cy="13337"/>
            <a:chOff x="0" y="0"/>
            <a:chExt cx="1208111" cy="13337"/>
          </a:xfrm>
        </p:grpSpPr>
        <p:sp>
          <p:nvSpPr>
            <p:cNvPr id="596" name="path"/>
            <p:cNvSpPr/>
            <p:nvPr/>
          </p:nvSpPr>
          <p:spPr>
            <a:xfrm>
              <a:off x="738109" y="0"/>
              <a:ext cx="470001" cy="13337"/>
            </a:xfrm>
            <a:custGeom>
              <a:avLst/>
              <a:gdLst/>
              <a:ahLst/>
              <a:cxnLst/>
              <a:rect l="0" t="0" r="0" b="0"/>
              <a:pathLst>
                <a:path w="740" h="21">
                  <a:moveTo>
                    <a:pt x="10" y="10"/>
                  </a:moveTo>
                  <a:lnTo>
                    <a:pt x="730" y="10"/>
                  </a:lnTo>
                </a:path>
              </a:pathLst>
            </a:custGeom>
            <a:noFill/>
            <a:ln w="1307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98" name="path"/>
            <p:cNvSpPr/>
            <p:nvPr/>
          </p:nvSpPr>
          <p:spPr>
            <a:xfrm>
              <a:off x="0" y="4199"/>
              <a:ext cx="701102" cy="7997"/>
            </a:xfrm>
            <a:custGeom>
              <a:avLst/>
              <a:gdLst/>
              <a:ahLst/>
              <a:cxnLst/>
              <a:rect l="0" t="0" r="0" b="0"/>
              <a:pathLst>
                <a:path w="1104" h="12">
                  <a:moveTo>
                    <a:pt x="6" y="6"/>
                  </a:moveTo>
                  <a:lnTo>
                    <a:pt x="1098" y="6"/>
                  </a:lnTo>
                </a:path>
              </a:pathLst>
            </a:custGeom>
            <a:noFill/>
            <a:ln w="7837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00" name="path"/>
          <p:cNvSpPr/>
          <p:nvPr/>
        </p:nvSpPr>
        <p:spPr>
          <a:xfrm>
            <a:off x="3647682" y="7323463"/>
            <a:ext cx="1146105" cy="7997"/>
          </a:xfrm>
          <a:custGeom>
            <a:avLst/>
            <a:gdLst/>
            <a:ahLst/>
            <a:cxnLst/>
            <a:rect l="0" t="0" r="0" b="0"/>
            <a:pathLst>
              <a:path w="1804" h="12">
                <a:moveTo>
                  <a:pt x="6" y="6"/>
                </a:moveTo>
                <a:lnTo>
                  <a:pt x="1798" y="6"/>
                </a:lnTo>
              </a:path>
            </a:pathLst>
          </a:custGeom>
          <a:noFill/>
          <a:ln w="7837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3542522" y="7753594"/>
            <a:ext cx="613749" cy="13337"/>
            <a:chOff x="0" y="0"/>
            <a:chExt cx="613749" cy="13337"/>
          </a:xfrm>
        </p:grpSpPr>
        <p:sp>
          <p:nvSpPr>
            <p:cNvPr id="602" name="path"/>
            <p:cNvSpPr/>
            <p:nvPr/>
          </p:nvSpPr>
          <p:spPr>
            <a:xfrm>
              <a:off x="142229" y="0"/>
              <a:ext cx="471520" cy="13337"/>
            </a:xfrm>
            <a:custGeom>
              <a:avLst/>
              <a:gdLst/>
              <a:ahLst/>
              <a:cxnLst/>
              <a:rect l="0" t="0" r="0" b="0"/>
              <a:pathLst>
                <a:path w="742" h="21">
                  <a:moveTo>
                    <a:pt x="10" y="10"/>
                  </a:moveTo>
                  <a:lnTo>
                    <a:pt x="732" y="10"/>
                  </a:lnTo>
                </a:path>
              </a:pathLst>
            </a:custGeom>
            <a:noFill/>
            <a:ln w="1307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4" name="path"/>
            <p:cNvSpPr/>
            <p:nvPr/>
          </p:nvSpPr>
          <p:spPr>
            <a:xfrm>
              <a:off x="0" y="2669"/>
              <a:ext cx="103691" cy="7997"/>
            </a:xfrm>
            <a:custGeom>
              <a:avLst/>
              <a:gdLst/>
              <a:ahLst/>
              <a:cxnLst/>
              <a:rect l="0" t="0" r="0" b="0"/>
              <a:pathLst>
                <a:path w="163" h="12">
                  <a:moveTo>
                    <a:pt x="6" y="6"/>
                  </a:moveTo>
                  <a:lnTo>
                    <a:pt x="157" y="6"/>
                  </a:lnTo>
                </a:path>
              </a:pathLst>
            </a:custGeom>
            <a:noFill/>
            <a:ln w="7837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06" name="path"/>
          <p:cNvSpPr/>
          <p:nvPr/>
        </p:nvSpPr>
        <p:spPr>
          <a:xfrm>
            <a:off x="4740392" y="7472807"/>
            <a:ext cx="7677" cy="530713"/>
          </a:xfrm>
          <a:custGeom>
            <a:avLst/>
            <a:gdLst/>
            <a:ahLst/>
            <a:cxnLst/>
            <a:rect l="0" t="0" r="0" b="0"/>
            <a:pathLst>
              <a:path w="12" h="835">
                <a:moveTo>
                  <a:pt x="6" y="6"/>
                </a:moveTo>
                <a:lnTo>
                  <a:pt x="6" y="829"/>
                </a:lnTo>
              </a:path>
            </a:pathLst>
          </a:custGeom>
          <a:noFill/>
          <a:ln w="7837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8" name="rect"/>
          <p:cNvSpPr/>
          <p:nvPr/>
        </p:nvSpPr>
        <p:spPr>
          <a:xfrm>
            <a:off x="4283194" y="7472807"/>
            <a:ext cx="7677" cy="53071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10" name="path"/>
          <p:cNvSpPr/>
          <p:nvPr/>
        </p:nvSpPr>
        <p:spPr>
          <a:xfrm>
            <a:off x="3610355" y="7303008"/>
            <a:ext cx="47244" cy="48767"/>
          </a:xfrm>
          <a:custGeom>
            <a:avLst/>
            <a:gdLst/>
            <a:ahLst/>
            <a:cxnLst/>
            <a:rect l="0" t="0" r="0" b="0"/>
            <a:pathLst>
              <a:path w="74" h="76">
                <a:moveTo>
                  <a:pt x="74" y="76"/>
                </a:moveTo>
                <a:lnTo>
                  <a:pt x="0" y="38"/>
                </a:lnTo>
                <a:lnTo>
                  <a:pt x="74" y="0"/>
                </a:lnTo>
                <a:lnTo>
                  <a:pt x="74" y="76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12" name="path"/>
          <p:cNvSpPr/>
          <p:nvPr/>
        </p:nvSpPr>
        <p:spPr>
          <a:xfrm>
            <a:off x="4783835" y="7303008"/>
            <a:ext cx="45720" cy="48767"/>
          </a:xfrm>
          <a:custGeom>
            <a:avLst/>
            <a:gdLst/>
            <a:ahLst/>
            <a:cxnLst/>
            <a:rect l="0" t="0" r="0" b="0"/>
            <a:pathLst>
              <a:path w="72" h="76">
                <a:moveTo>
                  <a:pt x="0" y="0"/>
                </a:moveTo>
                <a:lnTo>
                  <a:pt x="72" y="38"/>
                </a:lnTo>
                <a:lnTo>
                  <a:pt x="0" y="76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14" name="path"/>
          <p:cNvSpPr/>
          <p:nvPr/>
        </p:nvSpPr>
        <p:spPr>
          <a:xfrm>
            <a:off x="3679686" y="7777599"/>
            <a:ext cx="7677" cy="225920"/>
          </a:xfrm>
          <a:custGeom>
            <a:avLst/>
            <a:gdLst/>
            <a:ahLst/>
            <a:cxnLst/>
            <a:rect l="0" t="0" r="0" b="0"/>
            <a:pathLst>
              <a:path w="12" h="355">
                <a:moveTo>
                  <a:pt x="6" y="6"/>
                </a:moveTo>
                <a:lnTo>
                  <a:pt x="6" y="349"/>
                </a:lnTo>
              </a:path>
            </a:pathLst>
          </a:custGeom>
          <a:noFill/>
          <a:ln w="7837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16" name="path"/>
          <p:cNvSpPr/>
          <p:nvPr/>
        </p:nvSpPr>
        <p:spPr>
          <a:xfrm>
            <a:off x="4155176" y="7777599"/>
            <a:ext cx="7677" cy="225920"/>
          </a:xfrm>
          <a:custGeom>
            <a:avLst/>
            <a:gdLst/>
            <a:ahLst/>
            <a:cxnLst/>
            <a:rect l="0" t="0" r="0" b="0"/>
            <a:pathLst>
              <a:path w="12" h="355">
                <a:moveTo>
                  <a:pt x="6" y="6"/>
                </a:moveTo>
                <a:lnTo>
                  <a:pt x="6" y="349"/>
                </a:lnTo>
              </a:path>
            </a:pathLst>
          </a:custGeom>
          <a:noFill/>
          <a:ln w="7837" cap="rnd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18" name="path"/>
          <p:cNvSpPr/>
          <p:nvPr/>
        </p:nvSpPr>
        <p:spPr>
          <a:xfrm>
            <a:off x="4112507" y="7791312"/>
            <a:ext cx="12244" cy="81152"/>
          </a:xfrm>
          <a:custGeom>
            <a:avLst/>
            <a:gdLst/>
            <a:ahLst/>
            <a:cxnLst/>
            <a:rect l="0" t="0" r="0" b="0"/>
            <a:pathLst>
              <a:path w="19" h="127">
                <a:moveTo>
                  <a:pt x="13" y="11"/>
                </a:moveTo>
                <a:lnTo>
                  <a:pt x="13" y="8"/>
                </a:lnTo>
                <a:lnTo>
                  <a:pt x="10" y="6"/>
                </a:lnTo>
                <a:lnTo>
                  <a:pt x="8" y="6"/>
                </a:lnTo>
                <a:lnTo>
                  <a:pt x="6" y="8"/>
                </a:lnTo>
                <a:lnTo>
                  <a:pt x="6" y="32"/>
                </a:lnTo>
                <a:lnTo>
                  <a:pt x="10" y="37"/>
                </a:lnTo>
                <a:lnTo>
                  <a:pt x="13" y="35"/>
                </a:lnTo>
                <a:lnTo>
                  <a:pt x="13" y="11"/>
                </a:lnTo>
                <a:lnTo>
                  <a:pt x="13" y="11"/>
                </a:lnTo>
                <a:close/>
              </a:path>
              <a:path w="19" h="127">
                <a:moveTo>
                  <a:pt x="13" y="51"/>
                </a:moveTo>
                <a:lnTo>
                  <a:pt x="13" y="49"/>
                </a:lnTo>
                <a:lnTo>
                  <a:pt x="6" y="49"/>
                </a:lnTo>
                <a:lnTo>
                  <a:pt x="6" y="75"/>
                </a:lnTo>
                <a:lnTo>
                  <a:pt x="8" y="75"/>
                </a:lnTo>
                <a:lnTo>
                  <a:pt x="10" y="78"/>
                </a:lnTo>
                <a:lnTo>
                  <a:pt x="13" y="75"/>
                </a:lnTo>
                <a:lnTo>
                  <a:pt x="13" y="51"/>
                </a:lnTo>
                <a:lnTo>
                  <a:pt x="13" y="51"/>
                </a:lnTo>
                <a:close/>
              </a:path>
              <a:path w="19" h="127">
                <a:moveTo>
                  <a:pt x="13" y="92"/>
                </a:moveTo>
                <a:lnTo>
                  <a:pt x="6" y="92"/>
                </a:lnTo>
                <a:lnTo>
                  <a:pt x="6" y="119"/>
                </a:lnTo>
                <a:lnTo>
                  <a:pt x="8" y="119"/>
                </a:lnTo>
                <a:lnTo>
                  <a:pt x="10" y="121"/>
                </a:lnTo>
                <a:lnTo>
                  <a:pt x="13" y="119"/>
                </a:lnTo>
                <a:lnTo>
                  <a:pt x="13" y="92"/>
                </a:lnTo>
                <a:lnTo>
                  <a:pt x="13" y="92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7837" cap="rnd">
            <a:solidFill>
              <a:srgbClr val="FFFFFF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0" name="table 620"/>
          <p:cNvGraphicFramePr>
            <a:graphicFrameLocks noGrp="1"/>
          </p:cNvGraphicFramePr>
          <p:nvPr/>
        </p:nvGraphicFramePr>
        <p:xfrm>
          <a:off x="446531" y="425195"/>
          <a:ext cx="6653529" cy="9777729"/>
        </p:xfrm>
        <a:graphic>
          <a:graphicData uri="http://schemas.openxmlformats.org/drawingml/2006/table">
            <a:tbl>
              <a:tblPr/>
              <a:tblGrid>
                <a:gridCol w="719454"/>
                <a:gridCol w="1764664"/>
                <a:gridCol w="4169409"/>
              </a:tblGrid>
              <a:tr h="5975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8889" algn="l" rtl="0" eaLnBrk="0">
                        <a:lnSpc>
                          <a:spcPct val="8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1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CORPORATION</a:t>
                      </a:r>
                      <a:endParaRPr lang="Arial" altLang="Arial" sz="11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98450" algn="l" rtl="0" eaLnBrk="0">
                        <a:lnSpc>
                          <a:spcPts val="118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9H03200031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A3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 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80194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69240" algn="l" rtl="0" eaLnBrk="0">
                        <a:lnSpc>
                          <a:spcPts val="118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50" dirty="0">
                          <a:ln w="2501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SUGGESTED</a:t>
                      </a:r>
                      <a:r>
                        <a:rPr sz="9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MANUAL SOLDER CONDITION</a:t>
                      </a:r>
                      <a:endParaRPr lang="Arial" altLang="Arial" sz="900" dirty="0"/>
                    </a:p>
                    <a:p>
                      <a:pPr marL="494665" algn="l" rtl="0" eaLnBrk="0">
                        <a:lnSpc>
                          <a:spcPct val="96000"/>
                        </a:lnSpc>
                        <a:spcBef>
                          <a:spcPts val="220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Temperature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 350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±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℃</a:t>
                      </a:r>
                      <a:endParaRPr lang="NSimSun" altLang="NSimSun" sz="800" dirty="0"/>
                    </a:p>
                    <a:p>
                      <a:pPr marL="494665" algn="l" rtl="0" eaLnBrk="0">
                        <a:lnSpc>
                          <a:spcPct val="87000"/>
                        </a:lnSpc>
                        <a:spcBef>
                          <a:spcPts val="613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Time: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 sec.</a:t>
                      </a:r>
                      <a:endParaRPr lang="Arial" altLang="Arial" sz="800" dirty="0"/>
                    </a:p>
                    <a:p>
                      <a:pPr marL="501015" algn="l" rtl="0" eaLnBrk="0">
                        <a:lnSpc>
                          <a:spcPts val="1181"/>
                        </a:lnSpc>
                        <a:spcBef>
                          <a:spcPts val="450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Re-solder times: twice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69240" algn="l" rtl="0" eaLnBrk="0">
                        <a:lnSpc>
                          <a:spcPts val="1188"/>
                        </a:lnSpc>
                        <a:spcBef>
                          <a:spcPts val="279"/>
                        </a:spcBef>
                        <a:tabLst/>
                      </a:pPr>
                      <a:r>
                        <a:rPr sz="900" kern="0" spc="40" dirty="0">
                          <a:ln w="2501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1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■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NSimSun"/>
                          <a:ea typeface="NSimSun"/>
                          <a:cs typeface="NSimSun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FACTORY</a:t>
                      </a:r>
                      <a:r>
                        <a:rPr sz="9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LOCATION</a:t>
                      </a:r>
                      <a:endParaRPr lang="Arial" altLang="Arial" sz="900" dirty="0"/>
                    </a:p>
                    <a:p>
                      <a:pPr marL="494665" algn="l" rtl="0" eaLnBrk="0">
                        <a:lnSpc>
                          <a:spcPct val="89000"/>
                        </a:lnSpc>
                        <a:spcBef>
                          <a:spcPts val="431"/>
                        </a:spcBef>
                        <a:tabLst/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 (NINGBO) CORPORATION</a:t>
                      </a:r>
                      <a:endParaRPr lang="Arial" altLang="Arial" sz="800" dirty="0"/>
                    </a:p>
                    <a:p>
                      <a:pPr marL="500380" algn="l" rtl="0" eaLnBrk="0">
                        <a:lnSpc>
                          <a:spcPct val="87000"/>
                        </a:lnSpc>
                        <a:spcBef>
                          <a:spcPts val="677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NO.189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Huang Shan West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Road,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Beilun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District,</a:t>
                      </a:r>
                      <a:endParaRPr lang="Arial" altLang="Arial" sz="800" dirty="0"/>
                    </a:p>
                    <a:p>
                      <a:pPr marL="500380" algn="l" rtl="0" eaLnBrk="0">
                        <a:lnSpc>
                          <a:spcPts val="1535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Ningbo Zhe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jiang China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1145" algn="l" rtl="0" eaLnBrk="0">
                        <a:lnSpc>
                          <a:spcPct val="86000"/>
                        </a:lnSpc>
                        <a:spcBef>
                          <a:spcPts val="251"/>
                        </a:spcBef>
                        <a:tabLst/>
                      </a:pP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Measurement condition</a:t>
                      </a:r>
                      <a:endParaRPr lang="Arial" altLang="Arial" sz="800" dirty="0"/>
                    </a:p>
                    <a:p>
                      <a:pPr marL="272415" algn="l" rtl="0" eaLnBrk="0">
                        <a:lnSpc>
                          <a:spcPts val="1181"/>
                        </a:lnSpc>
                        <a:spcBef>
                          <a:spcPts val="450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Electrical characteristics meas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ured by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S&amp;A250B or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equivalent.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71779" algn="l" rtl="0" eaLnBrk="0">
                        <a:lnSpc>
                          <a:spcPct val="87000"/>
                        </a:lnSpc>
                        <a:spcBef>
                          <a:spcPts val="245"/>
                        </a:spcBef>
                        <a:tabLst/>
                      </a:pP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NOTE:</a:t>
                      </a:r>
                      <a:endParaRPr lang="Arial" altLang="Arial" sz="800" dirty="0"/>
                    </a:p>
                    <a:p>
                      <a:pPr marL="495300" indent="-188595" algn="l" rtl="0" eaLnBrk="0">
                        <a:lnSpc>
                          <a:spcPct val="143000"/>
                        </a:lnSpc>
                        <a:spcBef>
                          <a:spcPts val="456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 TXC requires one copy returned with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signature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 title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 authorized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individual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that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signifies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acceptance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   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 the attached specifications.</a:t>
                      </a:r>
                      <a:endParaRPr lang="Arial" altLang="Arial" sz="800" dirty="0"/>
                    </a:p>
                    <a:p>
                      <a:pPr marL="525144" indent="-227329" algn="l" rtl="0" eaLnBrk="0">
                        <a:lnSpc>
                          <a:spcPct val="143000"/>
                        </a:lnSpc>
                        <a:spcBef>
                          <a:spcPts val="327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 Orders received and accepted by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TXC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after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return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 signed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copy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 specification will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produced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per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these specifications.</a:t>
                      </a:r>
                      <a:endParaRPr lang="Arial" altLang="Arial" sz="800" dirty="0"/>
                    </a:p>
                    <a:p>
                      <a:pPr marL="299720" algn="l" rtl="0" eaLnBrk="0">
                        <a:lnSpc>
                          <a:spcPts val="1181"/>
                        </a:lnSpc>
                        <a:spcBef>
                          <a:spcPts val="32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3. Any changes to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these specifications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must be agreed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upon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by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both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parties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new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 the</a:t>
                      </a:r>
                      <a:endParaRPr lang="Arial" altLang="Arial" sz="800" dirty="0"/>
                    </a:p>
                    <a:p>
                      <a:pPr marL="497205" algn="l" rtl="0" eaLnBrk="0">
                        <a:lnSpc>
                          <a:spcPts val="1535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"Product Specification Sheet" will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issued.</a:t>
                      </a:r>
                      <a:endParaRPr lang="Arial" altLang="Arial" sz="800" dirty="0"/>
                    </a:p>
                    <a:p>
                      <a:pPr marL="492125" indent="-196214" algn="l" rtl="0" eaLnBrk="0">
                        <a:lnSpc>
                          <a:spcPct val="143000"/>
                        </a:lnSpc>
                        <a:spcBef>
                          <a:spcPts val="350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4. Any issuance of purchase order prior to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consigning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back the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approval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"Specification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Sheets"                   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from customers will be regarded as the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agreem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ent on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contents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 these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specifications.</a:t>
                      </a:r>
                      <a:endParaRPr lang="Arial" altLang="Arial" sz="800" dirty="0"/>
                    </a:p>
                    <a:p>
                      <a:pPr marL="299720" algn="l" rtl="0" eaLnBrk="0">
                        <a:lnSpc>
                          <a:spcPts val="1181"/>
                        </a:lnSpc>
                        <a:spcBef>
                          <a:spcPts val="282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5. The green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 standard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set by TXC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based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upon the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international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standards.Related</a:t>
                      </a:r>
                      <a:endParaRPr lang="Arial" altLang="Arial" sz="800" dirty="0"/>
                    </a:p>
                    <a:p>
                      <a:pPr marL="492125" indent="6985" algn="l" rtl="0" eaLnBrk="0">
                        <a:lnSpc>
                          <a:spcPct val="143000"/>
                        </a:lnSpc>
                        <a:spcBef>
                          <a:spcPts val="398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information is publicly described on the TXC's website,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updated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regularly.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document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compliant  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 the latest gree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 product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quality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system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directives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 the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time.</a:t>
                      </a:r>
                      <a:endParaRPr lang="Arial" altLang="Arial" sz="800" dirty="0"/>
                    </a:p>
                    <a:p>
                      <a:pPr marL="299084" algn="l" rtl="0" eaLnBrk="0">
                        <a:lnSpc>
                          <a:spcPts val="1181"/>
                        </a:lnSpc>
                        <a:spcBef>
                          <a:spcPts val="330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6.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 "Sx" is for en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gineering samples only.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PE/RD's approval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required.</a:t>
                      </a:r>
                      <a:endParaRPr lang="Arial" altLang="Arial" sz="800" dirty="0"/>
                    </a:p>
                    <a:p>
                      <a:pPr marL="299720" algn="l" rtl="0" eaLnBrk="0">
                        <a:lnSpc>
                          <a:spcPts val="1535"/>
                        </a:lnSpc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7.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Revision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"Ax"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production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ready.  PE, QA and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MFG's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approval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required.</a:t>
                      </a:r>
                      <a:endParaRPr lang="Arial" altLang="Arial" sz="800" dirty="0"/>
                    </a:p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99084" algn="l" rtl="0" eaLnBrk="0">
                        <a:lnSpc>
                          <a:spcPts val="1181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8.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Inform TXC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 adv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ance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if you use ultrasonic welding in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assembling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process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8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22" name="textbox 622"/>
          <p:cNvSpPr/>
          <p:nvPr/>
        </p:nvSpPr>
        <p:spPr>
          <a:xfrm>
            <a:off x="694539" y="10514329"/>
            <a:ext cx="4172584" cy="1943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58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100000"/>
              </a:lnSpc>
              <a:tabLst/>
            </a:pP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FMT-DOC024  VER.G      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TXC confidential and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proprietary documen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</a:t>
            </a:r>
            <a:endParaRPr lang="Times New Roman" altLang="Times New Roman" sz="1100" dirty="0"/>
          </a:p>
        </p:txBody>
      </p:sp>
      <p:pic>
        <p:nvPicPr>
          <p:cNvPr id="624" name="picture 6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7680" y="573023"/>
            <a:ext cx="669036" cy="2484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Application>PScript5.dll Version 5.2.2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9H03200031_A3</dc:title>
  <dcterms:created xsi:type="dcterms:W3CDTF">2018-06-12T13:50:20Z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2023-12-06T20:52:55</vt:filetime>
  </property>
</Properties>
</file>